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64" r:id="rId2"/>
    <p:sldId id="269" r:id="rId3"/>
    <p:sldId id="270" r:id="rId4"/>
    <p:sldId id="267" r:id="rId5"/>
    <p:sldId id="268" r:id="rId6"/>
    <p:sldId id="266" r:id="rId7"/>
    <p:sldId id="261" r:id="rId8"/>
    <p:sldId id="257" r:id="rId9"/>
    <p:sldId id="259" r:id="rId10"/>
    <p:sldId id="260" r:id="rId11"/>
    <p:sldId id="271" r:id="rId12"/>
    <p:sldId id="272" r:id="rId13"/>
    <p:sldId id="273" r:id="rId14"/>
    <p:sldId id="427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98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13" r:id="rId59"/>
    <p:sldId id="414" r:id="rId60"/>
    <p:sldId id="415" r:id="rId61"/>
    <p:sldId id="416" r:id="rId62"/>
    <p:sldId id="417" r:id="rId63"/>
    <p:sldId id="299" r:id="rId64"/>
    <p:sldId id="256" r:id="rId65"/>
    <p:sldId id="263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26" r:id="rId75"/>
    <p:sldId id="258" r:id="rId76"/>
    <p:sldId id="327" r:id="rId77"/>
    <p:sldId id="328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8923" autoAdjust="0"/>
  </p:normalViewPr>
  <p:slideViewPr>
    <p:cSldViewPr snapToGrid="0">
      <p:cViewPr varScale="1">
        <p:scale>
          <a:sx n="90" d="100"/>
          <a:sy n="90" d="100"/>
        </p:scale>
        <p:origin x="17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2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0 239 24575,'0'-15'0,"0"1"0,1 0 0,1 0 0,0 0 0,5-17 0,-5 24 0,1 1 0,0 0 0,0-1 0,1 1 0,-1 0 0,2 0 0,-1 1 0,0-1 0,1 1 0,0 0 0,0 0 0,8-5 0,-4 3 0,0 0 0,0 1 0,1 1 0,0-1 0,0 1 0,0 1 0,0 0 0,1 0 0,15-2 0,-20 5 0,1 0 0,-1 1 0,1 0 0,-1 0 0,1 1 0,-1 0 0,1 0 0,-1 0 0,0 1 0,0 0 0,0 0 0,0 1 0,0-1 0,0 1 0,0 1 0,-1-1 0,7 6 0,0 1 0,0 1 0,-1 0 0,-1 0 0,0 1 0,0 1 0,-2-1 0,1 1 0,-1 1 0,-1 0 0,-1 0 0,0 0 0,-1 1 0,6 24 0,-3 2 0,-2 0 0,-2 0 0,-1 77 0,-5 468 0,2-580 0,0 1 0,1 0 0,-1-1 0,1 1 0,1 0 0,-1-1 0,1 1 0,3 6 0,-4-11 0,0 0 0,0 0 0,1 0 0,-1 0 0,1 0 0,-1 0 0,1-1 0,-1 1 0,1-1 0,0 1 0,0-1 0,0 1 0,0-1 0,0 0 0,0 0 0,0 0 0,1 0 0,-1-1 0,0 1 0,0-1 0,1 1 0,-1-1 0,0 0 0,1 1 0,-1-1 0,0-1 0,3 1 0,15-3 0,0-1 0,-1 0 0,1-2 0,-1 0 0,0-1 0,-1-1 0,0-1 0,31-20 0,16-6 0,-35 22 0,0 2 0,44-12 0,-36 13 0,39-17 0,-43 12-1365,-4 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20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74 24575,'9'-9'0,"-5"4"0,0 0 0,1 1 0,0-1 0,-1 1 0,2 0 0,-1 0 0,0 1 0,1-1 0,0 1 0,-1 0 0,1 1 0,1-1 0,-1 1 0,12-2 0,22-1 0,1 2 0,0 1 0,79 8 0,-98-3 0,0 1 0,-1 0 0,0 2 0,0 1 0,-1 0 0,0 2 0,0 0 0,0 1 0,-2 1 0,31 23 0,-37-24 0,-1 1 0,-1 1 0,0 0 0,0 0 0,-1 1 0,-1 0 0,0 0 0,-1 1 0,0 0 0,6 21 0,3 16 0,14 87 0,-24-107 0,8 30 0,-10-50 0,0 1 0,-1 0 0,-1-1 0,0 2 0,-1-1 0,0 0 0,0 0 0,-2 0 0,1 0 0,-2 0 0,-4 20 0,-7 14 0,-2-1 0,-2-1 0,-2-1 0,-42 71 0,30-63 0,17-27 0,0-1 0,-2 0 0,0-1 0,-1-1 0,-37 35 0,-1-12 0,16-13 0,1 1 0,2 1 0,-36 44 0,32-32 0,-3-1 0,-87 69 0,86-76 0,-113 83 0,155-119 0,0 0 0,1 1 0,-1-1 0,0 1 0,1-1 0,-1 1 0,1 0 0,0 0 0,-1 0 0,1 0 0,0 0 0,0 0 0,0 0 0,1 0 0,-1 0 0,0 0 0,1 0 0,0 1 0,-1 2 0,1-3 0,1 0 0,-1-1 0,1 1 0,0 0 0,-1 0 0,1-1 0,0 1 0,0-1 0,0 1 0,0-1 0,0 1 0,0-1 0,1 0 0,-1 0 0,0 1 0,1-1 0,-1 0 0,4 1 0,3 3 0,0-1 0,1-1 0,-1 0 0,1 0 0,0-1 0,0 0 0,0 0 0,10 0 0,210-2 0,-98-3 0,-53-1 0,0-5 0,-1-2 0,93-27 0,-113 22 0,-33 9 0,1 1 0,-1 1 0,1 1 0,28-1 0,-32 5-273,1 1 0,-1 0 0,0 2 0,29 7 0,-20-2-6553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24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74 24575,'9'-9'0,"-5"4"0,0 0 0,1 1 0,0-1 0,-1 1 0,2 0 0,-1 0 0,0 1 0,1-1 0,0 1 0,-1 0 0,1 1 0,1-1 0,-1 1 0,12-2 0,22-1 0,1 2 0,0 1 0,79 8 0,-98-3 0,0 1 0,-1 0 0,0 2 0,0 1 0,-1 0 0,0 2 0,0 0 0,0 1 0,-2 1 0,31 23 0,-37-24 0,-1 1 0,-1 1 0,0 0 0,0 0 0,-1 1 0,-1 0 0,0 0 0,-1 1 0,0 0 0,6 21 0,3 16 0,14 87 0,-24-107 0,8 30 0,-10-50 0,0 1 0,-1 0 0,-1-1 0,0 2 0,-1-1 0,0 0 0,0 0 0,-2 0 0,1 0 0,-2 0 0,-4 20 0,-7 14 0,-2-1 0,-2-1 0,-2-1 0,-42 71 0,30-63 0,17-27 0,0-1 0,-2 0 0,0-1 0,-1-1 0,-37 35 0,-1-12 0,16-13 0,1 1 0,2 1 0,-36 44 0,32-32 0,-3-1 0,-87 69 0,86-76 0,-113 83 0,155-119 0,0 0 0,1 1 0,-1-1 0,0 1 0,1-1 0,-1 1 0,1 0 0,0 0 0,-1 0 0,1 0 0,0 0 0,0 0 0,0 0 0,1 0 0,-1 0 0,0 0 0,1 0 0,0 1 0,-1 2 0,1-3 0,1 0 0,-1-1 0,1 1 0,0 0 0,-1 0 0,1-1 0,0 1 0,0-1 0,0 1 0,0-1 0,0 1 0,0-1 0,1 0 0,-1 0 0,0 1 0,1-1 0,-1 0 0,4 1 0,3 3 0,0-1 0,1-1 0,-1 0 0,1 0 0,0-1 0,0 0 0,0 0 0,10 0 0,210-2 0,-98-3 0,-53-1 0,0-5 0,-1-2 0,93-27 0,-113 22 0,-33 9 0,1 1 0,-1 1 0,1 1 0,28-1 0,-32 5-273,1 1 0,-1 0 0,0 2 0,29 7 0,-20-2-6553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38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37 24575,'20'-2'0,"0"0"0,0-1 0,29-8 0,-26 5 0,1 1 0,25-1 0,-36 5 0,0 0 0,0 1 0,-1 1 0,1 0 0,0 1 0,0 0 0,-1 1 0,1 0 0,17 8 0,-19-6 0,-1 1 0,-1 0 0,1 1 0,-1 0 0,0 1 0,-1 0 0,1 0 0,-2 0 0,1 1 0,11 18 0,-2 1 0,-1 1 0,-1 0 0,-1 1 0,-2 0 0,-1 1 0,-1 1 0,8 49 0,-11-31 0,-2 0 0,-2 0 0,-2 1 0,-7 61 0,3-100 0,1 0 0,-1 0 0,-1 0 0,0 0 0,-1-1 0,0 1 0,-1-1 0,0-1 0,-1 1 0,0-1 0,-1 0 0,0-1 0,0 1 0,-1-2 0,0 1 0,0-1 0,-15 9 0,-10 6 0,-1-2 0,-1-1 0,-1-2 0,-38 13 0,26-15 0,0-2 0,-88 12 0,85-20 0,-55-1 0,57-3 0,-71 10 0,-28 4 0,73-10 0,74-6 0,-1 0 0,1 0 0,0 0 0,-1 0 0,1 1 0,-1-1 0,1 1 0,0 0 0,0 0 0,-1 0 0,1 0 0,0 0 0,0 0 0,0 0 0,0 1 0,0-1 0,0 1 0,1-1 0,-1 1 0,-2 2 0,3-2 0,1 0 0,-1 0 0,1 0 0,0 0 0,0 0 0,-1 0 0,1-1 0,0 1 0,0 0 0,1 0 0,-1 0 0,0 0 0,1 0 0,-1 0 0,1 0 0,-1-1 0,1 1 0,0 0 0,2 2 0,4 7 0,0 0 0,1 0 0,0-1 0,1-1 0,0 1 0,12 7 0,112 83 0,-21-18 0,71 67 0,-26-30-1365,-140-107-5461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38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37 24575,'20'-2'0,"0"0"0,0-1 0,29-8 0,-26 5 0,1 1 0,25-1 0,-36 5 0,0 0 0,0 1 0,-1 1 0,1 0 0,0 1 0,0 0 0,-1 1 0,1 0 0,17 8 0,-19-6 0,-1 1 0,-1 0 0,1 1 0,-1 0 0,0 1 0,-1 0 0,1 0 0,-2 0 0,1 1 0,11 18 0,-2 1 0,-1 1 0,-1 0 0,-1 1 0,-2 0 0,-1 1 0,-1 1 0,8 49 0,-11-31 0,-2 0 0,-2 0 0,-2 1 0,-7 61 0,3-100 0,1 0 0,-1 0 0,-1 0 0,0 0 0,-1-1 0,0 1 0,-1-1 0,0-1 0,-1 1 0,0-1 0,-1 0 0,0-1 0,0 1 0,-1-2 0,0 1 0,0-1 0,-15 9 0,-10 6 0,-1-2 0,-1-1 0,-1-2 0,-38 13 0,26-15 0,0-2 0,-88 12 0,85-20 0,-55-1 0,57-3 0,-71 10 0,-28 4 0,73-10 0,74-6 0,-1 0 0,1 0 0,0 0 0,-1 0 0,1 1 0,-1-1 0,1 1 0,0 0 0,0 0 0,-1 0 0,1 0 0,0 0 0,0 0 0,0 0 0,0 1 0,0-1 0,0 1 0,1-1 0,-1 1 0,-2 2 0,3-2 0,1 0 0,-1 0 0,1 0 0,0 0 0,0 0 0,-1 0 0,1-1 0,0 1 0,0 0 0,1 0 0,-1 0 0,0 0 0,1 0 0,-1 0 0,1 0 0,-1-1 0,1 1 0,0 0 0,2 2 0,4 7 0,0 0 0,1 0 0,0-1 0,1-1 0,0 1 0,12 7 0,112 83 0,-21-18 0,71 67 0,-26-30-1365,-140-107-5461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38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37 24575,'20'-2'0,"0"0"0,0-1 0,29-8 0,-26 5 0,1 1 0,25-1 0,-36 5 0,0 0 0,0 1 0,-1 1 0,1 0 0,0 1 0,0 0 0,-1 1 0,1 0 0,17 8 0,-19-6 0,-1 1 0,-1 0 0,1 1 0,-1 0 0,0 1 0,-1 0 0,1 0 0,-2 0 0,1 1 0,11 18 0,-2 1 0,-1 1 0,-1 0 0,-1 1 0,-2 0 0,-1 1 0,-1 1 0,8 49 0,-11-31 0,-2 0 0,-2 0 0,-2 1 0,-7 61 0,3-100 0,1 0 0,-1 0 0,-1 0 0,0 0 0,-1-1 0,0 1 0,-1-1 0,0-1 0,-1 1 0,0-1 0,-1 0 0,0-1 0,0 1 0,-1-2 0,0 1 0,0-1 0,-15 9 0,-10 6 0,-1-2 0,-1-1 0,-1-2 0,-38 13 0,26-15 0,0-2 0,-88 12 0,85-20 0,-55-1 0,57-3 0,-71 10 0,-28 4 0,73-10 0,74-6 0,-1 0 0,1 0 0,0 0 0,-1 0 0,1 1 0,-1-1 0,1 1 0,0 0 0,0 0 0,-1 0 0,1 0 0,0 0 0,0 0 0,0 0 0,0 1 0,0-1 0,0 1 0,1-1 0,-1 1 0,-2 2 0,3-2 0,1 0 0,-1 0 0,1 0 0,0 0 0,0 0 0,-1 0 0,1-1 0,0 1 0,0 0 0,1 0 0,-1 0 0,0 0 0,1 0 0,-1 0 0,1 0 0,-1-1 0,1 1 0,0 0 0,2 2 0,4 7 0,0 0 0,1 0 0,0-1 0,1-1 0,0 1 0,12 7 0,112 83 0,-21-18 0,71 67 0,-26-30-1365,-140-107-5461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58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24575,'0'-14'0,"0"0"0,1-1 0,1 1 0,0 0 0,5-16 0,-5 23 0,1 0 0,0 1 0,0 0 0,1 0 0,-1 0 0,2 0 0,-1 0 0,0 1 0,1 0 0,0-1 0,0 2 0,8-7 0,-4 5 0,0-1 0,0 1 0,1 0 0,0 1 0,0 0 0,0 0 0,0 1 0,1 1 0,15-4 0,-20 6 0,1 1 0,-1 0 0,1 0 0,-1 0 0,1 0 0,-1 1 0,1 0 0,-1 1 0,0-1 0,0 1 0,0 1 0,0-1 0,0 1 0,0 0 0,0 0 0,-1 1 0,7 5 0,0 1 0,0 0 0,-1 1 0,-1 1 0,0 0 0,0 0 0,-2 1 0,1 0 0,-1 0 0,-1 1 0,-1 0 0,0 1 0,-1-1 0,6 25 0,-3 2 0,-2 0 0,-2 0 0,-1 78 0,-5 466 0,2-578 0,0-1 0,1 1 0,-1 0 0,1-1 0,1 1 0,-1 0 0,1-1 0,3 8 0,-4-12 0,0 0 0,0 0 0,1 0 0,-1 0 0,1-1 0,-1 1 0,1 0 0,-1-1 0,1 1 0,0-1 0,0 1 0,0-1 0,0 0 0,0 0 0,0 0 0,0 0 0,1 0 0,-1 0 0,0-1 0,0 1 0,1-1 0,-1 1 0,0-1 0,1 0 0,-1 0 0,0 0 0,3-1 0,15-1 0,0-2 0,-1-1 0,1 0 0,-1-1 0,0-2 0,-1 0 0,0 0 0,31-21 0,16-6 0,-35 22 0,0 1 0,44-10 0,-36 11 0,39-16 0,-43 13-1365,-4 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24575,'-5'22'0,"2"1"0,0-1 0,2 1 0,2 41 0,19 92 0,-7-75 0,11 145 0,16 100 0,-13-134 0,-8 0 0,-8 195 0,-10-351 0,2 1 0,1-1 0,2 0 0,13 45 0,-12-50 0,-2 1 0,-1-1 0,0 34 0,-2-55-1365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0 175 24575,'117'-27'0,"184"-18"0,31 4 0,-90 10 0,-177 24-84,135-15-1197,-171 20-5545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24575,'6'8'0,"0"1"0,1-1 0,0 0 0,0-1 0,15 12 0,-18-17 0,-1 1 0,1-1 0,0-1 0,0 1 0,0 0 0,0-1 0,0 0 0,1 0 0,-1 0 0,0 0 0,0-1 0,1 0 0,-1 0 0,0 0 0,1 0 0,6-2 0,103-28 0,-26 6 0,-2 4 0,1 4 0,149-9 0,-159 29 85,-53-1-810,46-2 0,-41-4-6101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24575,'6'17'0,"-2"0"0,0 0 0,-1 1 0,1 27 0,-5 73 0,0-94 0,0 356 0,2-299 0,-11 134 0,1 40 0,7 97 0,-2-185 0,20 87 0,-15-250 0,6 50 0,-3-32 0,-2 0 0,0 0 0,-2 43 0,-5-26 0,1-18 0,2-1 0,1 1 0,0 0 0,3 21 0,-2-41 0,0 0 0,1-1 0,-1 1 0,0-1 0,1 1 0,-1-1 0,1 1 0,-1-1 0,1 1 0,-1-1 0,1 1 0,-1-1 0,1 0 0,0 1 0,-1-1 0,1 0 0,-1 0 0,1 1 0,0-1 0,-1 0 0,1 0 0,0 0 0,-1 0 0,1 0 0,0 0 0,-1 0 0,2 0 0,24-1 0,-19 1 0,261-12 0,40-13 0,-226 15 0,146-1 0,-140 8 6,-58 1-348,1 1-1,-1 1 0,41 7 0,-53-4-6483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31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74 24575,'9'-9'0,"-5"4"0,0 0 0,1 1 0,0-1 0,-1 1 0,2 0 0,-1 0 0,0 1 0,1-1 0,0 1 0,-1 0 0,1 1 0,1-1 0,-1 1 0,12-2 0,22-1 0,1 2 0,0 1 0,79 8 0,-98-3 0,0 1 0,-1 0 0,0 2 0,0 1 0,-1 0 0,0 2 0,0 0 0,0 1 0,-2 1 0,31 23 0,-37-24 0,-1 1 0,-1 1 0,0 0 0,0 0 0,-1 1 0,-1 0 0,0 0 0,-1 1 0,0 0 0,6 21 0,3 16 0,14 87 0,-24-107 0,8 30 0,-10-50 0,0 1 0,-1 0 0,-1-1 0,0 2 0,-1-1 0,0 0 0,0 0 0,-2 0 0,1 0 0,-2 0 0,-4 20 0,-7 14 0,-2-1 0,-2-1 0,-2-1 0,-42 71 0,30-63 0,17-27 0,0-1 0,-2 0 0,0-1 0,-1-1 0,-37 35 0,-1-12 0,16-13 0,1 1 0,2 1 0,-36 44 0,32-32 0,-3-1 0,-87 69 0,86-76 0,-113 83 0,155-119 0,0 0 0,1 1 0,-1-1 0,0 1 0,1-1 0,-1 1 0,1 0 0,0 0 0,-1 0 0,1 0 0,0 0 0,0 0 0,0 0 0,1 0 0,-1 0 0,0 0 0,1 0 0,0 1 0,-1 2 0,1-3 0,1 0 0,-1-1 0,1 1 0,0 0 0,-1 0 0,1-1 0,0 1 0,0-1 0,0 1 0,0-1 0,0 1 0,0-1 0,1 0 0,-1 0 0,0 1 0,1-1 0,-1 0 0,4 1 0,3 3 0,0-1 0,1-1 0,-1 0 0,1 0 0,0-1 0,0 0 0,0 0 0,10 0 0,210-2 0,-98-3 0,-53-1 0,0-5 0,-1-2 0,93-27 0,-113 22 0,-33 9 0,1 1 0,-1 1 0,1 1 0,28-1 0,-32 5-273,1 1 0,-1 0 0,0 2 0,29 7 0,-20-2-6553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52 24575,'113'6'0,"18"0"0,146-27 0,-85 4 0,74-7 0,-263 23-72,0 1 1,0 0-1,0-1 0,0 1 0,1 0 0,-1 1 0,0-1 0,0 1 1,0-1-1,0 1 0,0 0 0,0 0 0,-1 0 0,1 0 0,0 1 1,0-1-1,-1 1 0,4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0 184 24575,'83'-6'0,"96"-20"0,79-29 0,-208 44 0,238-49-97,-196 42-1171,-58 11-5558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24575,'-3'9'0,"1"-1"0,-1 1 0,1-1 0,1 1 0,0 0 0,-1 15 0,7 56 0,-3-57 0,1 41 0,-3 0 0,-15 126 0,7-125 0,2-1 0,4 1 0,2 0 0,3 0 0,15 82 0,29 235 0,-22 4 0,-24-371 0,0 120 0,1 29 0,0-119 0,-3 0 0,-11 81 0,11-120 118,0-4-321,1-5-1077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24575,'48'-15'0,"0"-1"0,65-34 0,-74 32 0,65-32 0,115-46 0,-197 90 0,-1 1 0,1 1 0,0 1 0,0 0 0,0 2 0,0 1 0,0 0 0,0 2 0,0 0 0,0 2 0,29 8 0,11 6 0,-1 4 0,93 46 0,-124-54 0,0 2 0,-1 1 0,-1 1 0,-1 2 0,0 0 0,-2 2 0,0 1 0,34 42 0,109 167 0,-117-158 0,-27-38 0,-2 2 0,-1 0 0,-2 1 0,-2 1 0,-2 0 0,-1 2 0,13 72 0,-15-39 0,-3 1 0,-4 1 0,-7 115 0,-49 431 0,49-599 0,-2-1 0,-1 0 0,-1 0 0,-17 43 0,19-56 0,-1-1 0,0 1 0,-1-1 0,0-1 0,-1 1 0,1-1 0,-2 0 0,1-1 0,-1 0 0,0 0 0,0 0 0,-1-1 0,-14 7 0,2-2 0,-1-1 0,-1-2 0,0 0 0,0-1 0,-29 4 0,23-4 0,0 1 0,-49 21 0,47-16 0,-61 16 0,23-13 0,-147 26 0,190-40 0,-1-1 0,-50-6 0,17 0 0,20 4 0,-142-13 0,159 10 0,0 0 0,1-2 0,0 0 0,0-2 0,-39-18 0,36 15 0,0 1 0,-1 1 0,0 1 0,-33-5 0,1 0 0,44 10-108,11 2 24,-1 1 0,0-1 0,1 0 0,-1 0 1,0 0-1,1 0 0,0-1 0,-1 1 1,1-1-1,0 0 0,0 0 0,-1 0 0,2 0 1,-5-4-1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24575,'5'0'0,"-1"0"0,0 0 0,1 1 0,-1-1 0,0 1 0,0 0 0,0 0 0,0 0 0,0 1 0,0 0 0,0-1 0,0 1 0,0 1 0,-1-1 0,1 0 0,-1 1 0,0 0 0,0 0 0,0 0 0,0 0 0,0 0 0,0 1 0,-1-1 0,0 1 0,0 0 0,4 6 0,1 9 0,-1-1 0,0 1 0,-1 0 0,4 29 0,2 83 0,-8-84 0,16 296 0,-26 1 0,-1 22 0,8-178 0,-1-82 0,-4 99 0,-5 30 0,9-213 0,-14 177 0,17-186 0,1-7 0,0-6 0,19 1 0,45 0 0,0-4 0,76-11 0,-21 0 0,-11 3 0,-44 3 0,122 1 0,-105 13 0,-29-2 0,94-3 0,-121-4 0,1 1 0,0 2 0,-1 0 0,1 3 0,37 6 0,-63-8-136,0 0-1,0-1 1,0 1-1,0-1 1,1 1-1,-1-1 1,0 0-1,0-1 0,4 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24575,'13'10'0,"0"0"0,0-1 0,1-1 0,0 0 0,0-2 0,1 0 0,0 0 0,0-1 0,0-1 0,1 0 0,28 3 0,7-2 0,0-3 0,69-6 0,153-16 0,197-5 0,-412 23 0,-27 0 0,57 5 0,-81-1 120,-7-2-144,0 0-1,0 0 1,0 0 0,1 0-1,-1 0 1,0 0 0,0 0-1,0 0 1,0 0 0,0 0-1,0 0 1,0 0 0,0 0-1,0 0 1,1 0-1,-1 0 1,0 0 0,0 0-1,0 0 1,0 0 0,0 0-1,0 0 1,0 0 0,0 0-1,0 0 1,0 0 0,0 1-1,1-1 1,-1 0 0,0 0-1,0 0 1,0 0 0,0 0-1,0 0 1,0 0 0,0 0-1,0 0 1,0 0 0,0 1-1,0-1 1,0 0 0,0 0-1,0 0 1,0 0-1,0 0 1,0 0 0,0 0-1,0 0 1,0 0 0,0 1-1,0-1 1,0 0 0,0 0-1,0 0 1,0 0 0,0 0-1,0 0 1,0 0 0,0 0-1,0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24575,'19'10'0,"0"-2"0,1 1 0,0-2 0,0-1 0,0 0 0,1-2 0,-1 0 0,1-1 0,27-1 0,18-3 0,105-14 0,-73 4 0,112-6 0,-205 17-91,0 0 0,1 0 0,-1-1 0,0 0 0,1 0 0,-1 0 0,0-1 0,0 1 0,0-1 0,0-1 0,0 1 0,-1-1 0,1 1 0,6-7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24575,'14'42'0,"-1"0"0,-3 1 0,9 78 0,-15-90 0,39 566 0,-33-354 0,10 350 0,-16-422 0,-14 102 0,1-129 0,10-102 62,0-30-419,0-1 0,-1 1 1,-2 13-1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1:24:16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0 394 24575,'2'-6'0,"-1"1"0,0-1 0,1 1 0,0 0 0,0 0 0,1 0 0,0 0 0,-1 0 0,2 0 0,-1 1 0,0-1 0,7-5 0,6-6 0,33-24 0,-29 24 0,182-132 0,-176 133 0,-1 1 0,1 1 0,1 1 0,1 1 0,-1 2 0,46-10 0,-38 15 0,1 0 0,0 3 0,-1 0 0,1 3 0,0 1 0,-1 1 0,0 2 0,64 20 0,-35-4 0,-1 3 0,-1 2 0,101 62 0,-132-70 0,-1 1 0,49 43 0,-69-53 0,1 0 0,-2 1 0,1 1 0,-2-1 0,1 2 0,-2-1 0,1 1 0,-2 0 0,9 24 0,-2 4 0,-3 1 0,-1 0 0,-3 0 0,-1 1 0,-2-1 0,-1 1 0,-3 0 0,-1-1 0,-13 67 0,10-91 0,0 0 0,-1 0 0,-1 0 0,0-1 0,-2 0 0,0-1 0,-16 24 0,9-19 0,-1-1 0,-1-1 0,-1 0 0,-38 29 0,16-20 0,-1-2 0,-1-1 0,-1-2 0,-2-3 0,-60 20 0,19-13 0,-143 25 0,212-49 0,1-1 0,-1 0 0,1-2 0,-1 0 0,0-1 0,1 0 0,-1-2 0,1 0 0,0-1 0,-20-7 0,26 7 0,-1 0 0,0 1 0,0 1 0,0 0 0,0 0 0,0 1 0,-1 1 0,1 0 0,0 1 0,-1 0 0,-13 3 0,-4 3 0,68 20 0,103 63 0,-30-27 0,150 113 0,-124-74 0,60 46 0,-172-125 0,-1 1 0,-1 1 0,-1 0 0,-1 2 0,17 30 0,11 13 0,-35-52 0,1-1 0,1 0 0,0-1 0,1-1 0,0-1 0,1 0 0,1-2 0,0 0 0,1-1 0,35 15 0,-40-20 0,22 15 0,-24-13 0,-1-1 0,18 7 0,8-1-1365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34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1 344 24575,'0'-24'0,"1"0"0,0-1 0,2 1 0,1 0 0,10-37 0,-11 52 0,1 0 0,0 1 0,0-1 0,1 1 0,0 0 0,0 0 0,1 1 0,0-1 0,0 1 0,1 0 0,0 1 0,0 0 0,1 0 0,-1 0 0,1 1 0,0 0 0,12-4 0,-8 3 0,0 1 0,1 1 0,-1 0 0,1 1 0,0 0 0,0 1 0,1 0 0,-1 1 0,0 1 0,1 0 0,21 3 0,-27-2 0,-1 1 0,1 0 0,-1 0 0,1 1 0,-1 0 0,0 0 0,0 1 0,0 0 0,0 0 0,-1 1 0,1 0 0,-1 0 0,0 0 0,-1 1 0,1-1 0,-1 2 0,-1-1 0,1 0 0,-1 1 0,7 13 0,1 8 0,-2 1 0,0 1 0,-2 0 0,-1 0 0,-1 1 0,1 39 0,-6 191 0,-4-121 0,2-52 0,3 98 0,-2-183 0,0 0 0,1 0 0,-1-1 0,1 1 0,-1 0 0,1-1 0,0 1 0,0 0 0,0-1 0,1 1 0,-1-1 0,0 1 0,1-1 0,0 0 0,-1 0 0,1 0 0,0 0 0,0 0 0,0 0 0,3 2 0,-1-2 0,0-1 0,-1 1 0,1-1 0,0 0 0,0 0 0,0 0 0,0 0 0,0-1 0,0 1 0,0-1 0,0 0 0,6-1 0,11-3 0,0 0 0,-1-2 0,0 0 0,25-12 0,-31 13 0,67-38 0,-7 3 0,-33 22 0,-1-2 0,0-1 0,-2-2 0,-1-2 0,66-58 0,-82 61-1365,0-1-5461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38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37 24575,'20'-2'0,"0"0"0,0-1 0,29-8 0,-26 5 0,1 1 0,25-1 0,-36 5 0,0 0 0,0 1 0,-1 1 0,1 0 0,0 1 0,0 0 0,-1 1 0,1 0 0,17 8 0,-19-6 0,-1 1 0,-1 0 0,1 1 0,-1 0 0,0 1 0,-1 0 0,1 0 0,-2 0 0,1 1 0,11 18 0,-2 1 0,-1 1 0,-1 0 0,-1 1 0,-2 0 0,-1 1 0,-1 1 0,8 49 0,-11-31 0,-2 0 0,-2 0 0,-2 1 0,-7 61 0,3-100 0,1 0 0,-1 0 0,-1 0 0,0 0 0,-1-1 0,0 1 0,-1-1 0,0-1 0,-1 1 0,0-1 0,-1 0 0,0-1 0,0 1 0,-1-2 0,0 1 0,0-1 0,-15 9 0,-10 6 0,-1-2 0,-1-1 0,-1-2 0,-38 13 0,26-15 0,0-2 0,-88 12 0,85-20 0,-55-1 0,57-3 0,-71 10 0,-28 4 0,73-10 0,74-6 0,-1 0 0,1 0 0,0 0 0,-1 0 0,1 1 0,-1-1 0,1 1 0,0 0 0,0 0 0,-1 0 0,1 0 0,0 0 0,0 0 0,0 0 0,0 1 0,0-1 0,0 1 0,1-1 0,-1 1 0,-2 2 0,3-2 0,1 0 0,-1 0 0,1 0 0,0 0 0,0 0 0,-1 0 0,1-1 0,0 1 0,0 0 0,1 0 0,-1 0 0,0 0 0,1 0 0,-1 0 0,1 0 0,-1-1 0,1 1 0,0 0 0,2 2 0,4 7 0,0 0 0,1 0 0,0-1 0,1-1 0,0 1 0,12 7 0,112 83 0,-21-18 0,71 67 0,-26-30-1365,-140-107-5461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41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0 315 24575,'4'0'0,"0"-1"0,-1 1 0,1-1 0,0 0 0,-1 0 0,1-1 0,0 1 0,-1-1 0,0 0 0,1 1 0,-1-2 0,0 1 0,0 0 0,0 0 0,0-1 0,-1 0 0,1 0 0,2-3 0,7-11 0,0 0 0,13-24 0,13-19 0,-36 58 0,16-19 0,1 1 0,24-20 0,-35 33 0,0 1 0,1 1 0,0 0 0,0 0 0,0 0 0,1 1 0,0 1 0,20-5 0,-8 3 0,1 2 0,0 0 0,0 2 0,0 1 0,1 0 0,-1 2 0,0 0 0,-1 2 0,1 1 0,0 0 0,-1 2 0,0 0 0,24 13 0,-38-15 0,-1 1 0,0-1 0,0 1 0,0 1 0,-1-1 0,0 1 0,0 0 0,-1 1 0,0-1 0,0 1 0,-1 0 0,0 1 0,0-1 0,-1 1 0,0-1 0,0 1 0,2 15 0,2 15 0,-2 0 0,2 66 0,-5-61 0,-1 0 0,-3 0 0,-1 0 0,-2 0 0,-2-1 0,-22 73 0,17-80 0,6-17 0,-1 0 0,0 0 0,-1-1 0,-1-1 0,-14 22 0,-26 38 0,3 2 0,-55 133 0,89-180 0,1 0 0,1 1 0,-9 58 0,18-89 0,1 0 0,0 0 0,-1 0 0,1 0 0,0 1 0,0-1 0,0 0 0,0 0 0,0 0 0,1 0 0,-1 0 0,1 0 0,-1 0 0,1 0 0,0 0 0,0 0 0,2 3 0,-2-4 0,0 0 0,0 0 0,0-1 0,0 1 0,0 0 0,0-1 0,0 1 0,1-1 0,-1 1 0,0-1 0,0 0 0,1 1 0,-1-1 0,0 0 0,1 0 0,-1 0 0,0 0 0,1 0 0,-1 0 0,0-1 0,2 1 0,10-4 0,0-1 0,-1 0 0,1 0 0,18-13 0,-5 5 0,80-38 0,374-166 0,-456 207 0,23-10 0,0 3 0,54-12 0,-73 21-1365,-7-1-5461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7:2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69 306 24575,'0'-14'0,"0"0"0,1-1 0,1 1 0,0 0 0,5-16 0,-5 23 0,1 0 0,0 1 0,0 0 0,1 0 0,-1 0 0,2 0 0,-1 0 0,0 1 0,1 0 0,0-1 0,0 2 0,8-7 0,-4 5 0,0-1 0,0 1 0,1 0 0,0 1 0,0 0 0,0 0 0,0 1 0,1 1 0,15-4 0,-20 6 0,1 1 0,-1 0 0,1 0 0,-1 0 0,1 0 0,-1 1 0,1 0 0,-1 1 0,0-1 0,0 1 0,0 1 0,0-1 0,0 1 0,0 0 0,0 0 0,-1 1 0,7 5 0,0 1 0,0 0 0,-1 1 0,-1 1 0,0 0 0,0 0 0,-2 1 0,1 0 0,-1 0 0,-1 1 0,-1 0 0,0 1 0,-1-1 0,6 25 0,-3 2 0,-2 0 0,-2 0 0,-1 78 0,-5 465 0,2-577 0,0-1 0,1 1 0,-1 0 0,1-1 0,1 1 0,-1 0 0,1-1 0,3 8 0,-4-12 0,0 0 0,0 0 0,1 0 0,-1 0 0,1-1 0,-1 1 0,1 0 0,-1-1 0,1 1 0,0-1 0,0 1 0,0-1 0,0 0 0,0 0 0,0 0 0,0 0 0,1 0 0,-1 0 0,0-1 0,0 1 0,1-1 0,-1 1 0,0-1 0,1 0 0,-1 0 0,0 0 0,3-1 0,15-1 0,-1-2 0,0-1 0,1 0 0,-1-1 0,0-2 0,-1 0 0,0 0 0,31-21 0,16-6 0,-35 22 0,0 1 0,44-10 0,-36 11 0,39-16 0,-43 13-1365,-4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08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24575,'0'-14'0,"0"0"0,1-1 0,1 1 0,0 0 0,5-16 0,-5 23 0,1 0 0,0 1 0,0 0 0,1 0 0,-1 0 0,2 0 0,-1 0 0,0 1 0,1 0 0,0-1 0,0 2 0,8-7 0,-4 5 0,0-1 0,0 1 0,1 0 0,0 1 0,0 0 0,0 0 0,0 1 0,1 1 0,15-4 0,-20 6 0,1 1 0,-1 0 0,1 0 0,-1 0 0,1 0 0,-1 1 0,1 0 0,-1 1 0,0-1 0,0 1 0,0 1 0,0-1 0,0 1 0,0 0 0,0 0 0,-1 1 0,7 5 0,0 1 0,0 0 0,-1 1 0,-1 1 0,0 0 0,0 0 0,-2 1 0,1 0 0,-1 0 0,-1 1 0,-1 0 0,0 1 0,-1-1 0,6 25 0,-3 2 0,-2 0 0,-2 0 0,-1 78 0,-5 466 0,2-578 0,0-1 0,1 1 0,-1 0 0,1-1 0,1 1 0,-1 0 0,1-1 0,3 8 0,-4-12 0,0 0 0,0 0 0,1 0 0,-1 0 0,1-1 0,-1 1 0,1 0 0,-1-1 0,1 1 0,0-1 0,0 1 0,0-1 0,0 0 0,0 0 0,0 0 0,0 0 0,1 0 0,-1 0 0,0-1 0,0 1 0,1-1 0,-1 1 0,0-1 0,1 0 0,-1 0 0,0 0 0,3-1 0,15-1 0,0-2 0,-1-1 0,1 0 0,-1-1 0,0-2 0,-1 0 0,0 0 0,31-21 0,16-6 0,-35 22 0,0 1 0,44-10 0,-36 11 0,39-16 0,-43 13-1365,-4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08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24575,'0'-14'0,"0"0"0,1-1 0,1 1 0,0 0 0,5-16 0,-5 23 0,1 0 0,0 1 0,0 0 0,1 0 0,-1 0 0,2 0 0,-1 0 0,0 1 0,1 0 0,0-1 0,0 2 0,8-7 0,-4 5 0,0-1 0,0 1 0,1 0 0,0 1 0,0 0 0,0 0 0,0 1 0,1 1 0,15-4 0,-20 6 0,1 1 0,-1 0 0,1 0 0,-1 0 0,1 0 0,-1 1 0,1 0 0,-1 1 0,0-1 0,0 1 0,0 1 0,0-1 0,0 1 0,0 0 0,0 0 0,-1 1 0,7 5 0,0 1 0,0 0 0,-1 1 0,-1 1 0,0 0 0,0 0 0,-2 1 0,1 0 0,-1 0 0,-1 1 0,-1 0 0,0 1 0,-1-1 0,6 25 0,-3 2 0,-2 0 0,-2 0 0,-1 78 0,-5 466 0,2-578 0,0-1 0,1 1 0,-1 0 0,1-1 0,1 1 0,-1 0 0,1-1 0,3 8 0,-4-12 0,0 0 0,0 0 0,1 0 0,-1 0 0,1-1 0,-1 1 0,1 0 0,-1-1 0,1 1 0,0-1 0,0 1 0,0-1 0,0 0 0,0 0 0,0 0 0,0 0 0,1 0 0,-1 0 0,0-1 0,0 1 0,1-1 0,-1 1 0,0-1 0,1 0 0,-1 0 0,0 0 0,3-1 0,15-1 0,0-2 0,-1-1 0,1 0 0,-1-1 0,0-2 0,-1 0 0,0 0 0,31-21 0,16-6 0,-35 22 0,0 1 0,44-10 0,-36 11 0,39-16 0,-43 13-1365,-4 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5T10:18:08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24575,'0'-14'0,"0"0"0,1-1 0,1 1 0,0 0 0,5-16 0,-5 23 0,1 0 0,0 1 0,0 0 0,1 0 0,-1 0 0,2 0 0,-1 0 0,0 1 0,1 0 0,0-1 0,0 2 0,8-7 0,-4 5 0,0-1 0,0 1 0,1 0 0,0 1 0,0 0 0,0 0 0,0 1 0,1 1 0,15-4 0,-20 6 0,1 1 0,-1 0 0,1 0 0,-1 0 0,1 0 0,-1 1 0,1 0 0,-1 1 0,0-1 0,0 1 0,0 1 0,0-1 0,0 1 0,0 0 0,0 0 0,-1 1 0,7 5 0,0 1 0,0 0 0,-1 1 0,-1 1 0,0 0 0,0 0 0,-2 1 0,1 0 0,-1 0 0,-1 1 0,-1 0 0,0 1 0,-1-1 0,6 25 0,-3 2 0,-2 0 0,-2 0 0,-1 78 0,-5 466 0,2-578 0,0-1 0,1 1 0,-1 0 0,1-1 0,1 1 0,-1 0 0,1-1 0,3 8 0,-4-12 0,0 0 0,0 0 0,1 0 0,-1 0 0,1-1 0,-1 1 0,1 0 0,-1-1 0,1 1 0,0-1 0,0 1 0,0-1 0,0 0 0,0 0 0,0 0 0,0 0 0,1 0 0,-1 0 0,0-1 0,0 1 0,1-1 0,-1 1 0,0-1 0,1 0 0,-1 0 0,0 0 0,3-1 0,15-1 0,0-2 0,-1-1 0,1 0 0,-1-1 0,0-2 0,-1 0 0,0 0 0,31-21 0,16-6 0,-35 22 0,0 1 0,44-10 0,-36 11 0,39-16 0,-43 13-1365,-4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D3CFE-0800-4773-89FB-6E6E0524A22C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0D2D-DF80-4505-9F55-B8F9D974D8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2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Oh schau mal, das ist Coco!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630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5293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Alle haben gewürfelt. </a:t>
            </a:r>
          </a:p>
          <a:p>
            <a:r>
              <a:rPr lang="de-DE" dirty="0"/>
              <a:t>- Wer hat die 4 gewürfelt?</a:t>
            </a:r>
          </a:p>
          <a:p>
            <a:r>
              <a:rPr lang="de-DE" dirty="0"/>
              <a:t>– Wo ist die 4?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6828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Genau, der gelbe Affe hat die 4 gewürfelt!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06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5093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i="1" dirty="0"/>
              <a:t>Dieses Item wird immer als letztes präsentiert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SCRIPT:</a:t>
            </a:r>
            <a:br>
              <a:rPr lang="de-DE" dirty="0"/>
            </a:br>
            <a:r>
              <a:rPr lang="de-DE" sz="1200" dirty="0"/>
              <a:t>Coco hat Geschenke mitgebracht!</a:t>
            </a:r>
          </a:p>
          <a:p>
            <a:pPr algn="l"/>
            <a:r>
              <a:rPr lang="de-DE" sz="1200" dirty="0"/>
              <a:t>Ein Geschenk ist für dich!</a:t>
            </a:r>
          </a:p>
          <a:p>
            <a:pPr algn="l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70F6E-014D-40AF-9D06-F0AC10D948C3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6140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/>
              <a:t>Im Vorfeld der Erhebung, notiert der </a:t>
            </a:r>
            <a:r>
              <a:rPr lang="de-DE" i="1" dirty="0" err="1"/>
              <a:t>Experimenter</a:t>
            </a:r>
            <a:r>
              <a:rPr lang="de-DE" i="1" dirty="0"/>
              <a:t> auf den Geschenken:</a:t>
            </a:r>
          </a:p>
          <a:p>
            <a:r>
              <a:rPr lang="de-DE" i="1" dirty="0"/>
              <a:t>1 – LINKS: den Namen des Kindes in Großbuchstaben (Target)</a:t>
            </a:r>
          </a:p>
          <a:p>
            <a:r>
              <a:rPr lang="de-DE" i="1" dirty="0"/>
              <a:t>2 – MITTE: die Buchstaben aus dem Namen in wahlloser Reihenfolge (</a:t>
            </a:r>
            <a:r>
              <a:rPr lang="de-DE" i="1" dirty="0" err="1"/>
              <a:t>Distractor</a:t>
            </a:r>
            <a:r>
              <a:rPr lang="de-DE" i="1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i="1" dirty="0"/>
              <a:t>3 – RECHTS: Den Buchstaben X in gleicher Anzahl wie Buchstaben im Namen sind (</a:t>
            </a:r>
            <a:r>
              <a:rPr lang="de-DE" i="1" dirty="0" err="1"/>
              <a:t>Distractor</a:t>
            </a:r>
            <a:r>
              <a:rPr lang="de-DE" i="1" dirty="0"/>
              <a:t>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1 - Welches Geschenk ist für dich?</a:t>
            </a:r>
          </a:p>
          <a:p>
            <a:r>
              <a:rPr lang="de-DE" dirty="0"/>
              <a:t>2 – Auf welchem Geschenk steht dein Name?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70F6E-014D-40AF-9D06-F0AC10D948C3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1035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/>
          </a:p>
          <a:p>
            <a:r>
              <a:rPr lang="de-DE" dirty="0"/>
              <a:t>SCRIPT:</a:t>
            </a:r>
            <a:br>
              <a:rPr lang="de-DE" dirty="0"/>
            </a:br>
            <a:r>
              <a:rPr lang="de-DE" dirty="0"/>
              <a:t>Überraschung!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i="1" dirty="0">
                <a:sym typeface="Wingdings" panose="05000000000000000000" pitchFamily="2" charset="2"/>
              </a:rPr>
              <a:t>Postkarte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70F6E-014D-40AF-9D06-F0AC10D948C3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2343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70F6E-014D-40AF-9D06-F0AC10D948C3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2842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SCRIPT:</a:t>
            </a:r>
            <a:br>
              <a:rPr lang="de-DE" dirty="0"/>
            </a:br>
            <a:r>
              <a:rPr lang="de-DE" sz="1200" dirty="0"/>
              <a:t>Oh, wir sind schon fertig!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D9954-DDE9-4D11-8292-93169CAFA58E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07828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Das hat Spaß gemacht!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023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dirty="0"/>
              <a:t>SCRIPT:</a:t>
            </a:r>
          </a:p>
          <a:p>
            <a:pPr algn="l"/>
            <a:r>
              <a:rPr lang="de-DE" sz="1200" dirty="0"/>
              <a:t>Du hast ganz toll mitgemacht und Coco so gut geholfen! </a:t>
            </a:r>
          </a:p>
          <a:p>
            <a:pPr algn="l"/>
            <a:r>
              <a:rPr lang="de-DE" sz="1200" dirty="0"/>
              <a:t>Super!  Vielen Dank!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D9954-DDE9-4D11-8292-93169CAFA58E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057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err="1"/>
              <a:t>Famtrail</a:t>
            </a:r>
            <a:r>
              <a:rPr lang="de-DE" sz="1200"/>
              <a:t>_must_</a:t>
            </a:r>
            <a:r>
              <a:rPr lang="de-DE" sz="1200" dirty="0"/>
              <a:t>M</a:t>
            </a:r>
          </a:p>
          <a:p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Coco möchte etwas essen. Er braucht einen Löffel.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38873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Bis zum nächsten Mal!</a:t>
            </a:r>
          </a:p>
          <a:p>
            <a:r>
              <a:rPr lang="de-DE" dirty="0"/>
              <a:t>Auf Wiedersehen!</a:t>
            </a:r>
          </a:p>
          <a:p>
            <a:r>
              <a:rPr lang="de-DE" dirty="0"/>
              <a:t>Tschüss!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7127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1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Wo ist der Löffel?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Zeige Coco den Löffel.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Tippe auf den Löffel.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/>
              <a:t>SCRIPT:</a:t>
            </a:r>
            <a:br>
              <a:rPr lang="de-DE" sz="1200" b="0" dirty="0"/>
            </a:br>
            <a:r>
              <a:rPr lang="de-DE" sz="1200" b="0" dirty="0"/>
              <a:t>Ah super! Jetzt kann Coco etwas essen.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2/2 </a:t>
            </a:r>
            <a:r>
              <a:rPr lang="de-DE" dirty="0" err="1"/>
              <a:t>Famrials</a:t>
            </a:r>
            <a:r>
              <a:rPr lang="de-DE" dirty="0"/>
              <a:t> korrekt: Auf die Hand klicken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Es geht los mit der Studie!</a:t>
            </a:r>
          </a:p>
          <a:p>
            <a:endParaRPr lang="de-DE" dirty="0"/>
          </a:p>
          <a:p>
            <a:r>
              <a:rPr lang="de-DE" dirty="0"/>
              <a:t>Mind. 1 Fehler: weiterklicken </a:t>
            </a:r>
            <a:r>
              <a:rPr lang="de-DE" dirty="0">
                <a:sym typeface="Wingdings" panose="05000000000000000000" pitchFamily="2" charset="2"/>
              </a:rPr>
              <a:t> weitere </a:t>
            </a:r>
            <a:r>
              <a:rPr lang="de-DE" dirty="0" smtClean="0">
                <a:sym typeface="Wingdings" panose="05000000000000000000" pitchFamily="2" charset="2"/>
              </a:rPr>
              <a:t>2 </a:t>
            </a:r>
            <a:r>
              <a:rPr lang="de-DE" dirty="0" err="1">
                <a:sym typeface="Wingdings" panose="05000000000000000000" pitchFamily="2" charset="2"/>
              </a:rPr>
              <a:t>Famtrials</a:t>
            </a:r>
            <a:r>
              <a:rPr lang="de-DE" dirty="0">
                <a:sym typeface="Wingdings" panose="05000000000000000000" pitchFamily="2" charset="2"/>
              </a:rPr>
              <a:t> folgen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5311B-B7CE-44D2-B325-059E7A333B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312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err="1"/>
              <a:t>Famtrail_must_L</a:t>
            </a:r>
            <a:endParaRPr lang="de-DE" sz="1200" dirty="0"/>
          </a:p>
          <a:p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Er wünscht sich einen Hund!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38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Wo ist der Hund?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/>
              <a:t>SCRIPT:</a:t>
            </a:r>
            <a:br>
              <a:rPr lang="de-DE" sz="1200" b="0" dirty="0"/>
            </a:br>
            <a:r>
              <a:rPr lang="de-DE" sz="1200" b="0" dirty="0"/>
              <a:t>Genau! Das ist ein Hund.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2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52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err="1"/>
              <a:t>Famtrail_must_L</a:t>
            </a:r>
            <a:endParaRPr lang="de-DE" sz="1200" dirty="0"/>
          </a:p>
          <a:p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Coco hat Hunger. Er möchte eine Banane!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38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Hallo Coco!</a:t>
            </a:r>
          </a:p>
          <a:p>
            <a:r>
              <a:rPr lang="de-DE" dirty="0"/>
              <a:t>Schau mal, Coco winkt uns!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712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Wo ist die Banane?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/>
              <a:t>SCRIPT:</a:t>
            </a:r>
            <a:br>
              <a:rPr lang="de-DE" sz="1200" b="0" dirty="0"/>
            </a:br>
            <a:r>
              <a:rPr lang="de-DE" sz="1200" b="0" dirty="0" err="1"/>
              <a:t>Mhmm</a:t>
            </a:r>
            <a:r>
              <a:rPr lang="de-DE" sz="1200" b="0" dirty="0"/>
              <a:t>, die schmeckt so gut!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2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5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hat sich verletzt.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muss Coco hingehen, wenn er sich verletzt hat?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welches Haus muss Coco gehen, wenn er eine Verletzung hat?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Ja genau, ins Krankenhaus. Coco geht es schon viel besser!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möchte etwas über Zahlen lernen. Kannst du ihm helfen?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630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1 - Wo ist die „2“?</a:t>
            </a:r>
          </a:p>
          <a:p>
            <a:r>
              <a:rPr lang="de-DE" dirty="0"/>
              <a:t>2 – Wo ist die Zahl „2“?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307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Genau,!</a:t>
            </a:r>
          </a:p>
          <a:p>
            <a:r>
              <a:rPr lang="de-DE" dirty="0"/>
              <a:t>Richtig!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5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114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- Coco hat Hunger!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- Coco ist hungrig.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227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1 - Wo findet Coco etwas zu Essen?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2 - Wo muss Coco hin, wenn er Hunger 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3 - Welche Tür muss Coco nehmen, wenn er hungrig ist?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/>
              <a:t>SCRIPT:</a:t>
            </a:r>
            <a:br>
              <a:rPr lang="de-DE" sz="1200" b="0" dirty="0"/>
            </a:br>
            <a:r>
              <a:rPr lang="de-DE" sz="1200" b="0" dirty="0"/>
              <a:t>- Oh, </a:t>
            </a:r>
            <a:r>
              <a:rPr lang="de-DE" sz="1200" dirty="0"/>
              <a:t>das war lecker.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- Jetzt bin ich satt, </a:t>
            </a:r>
            <a:r>
              <a:rPr lang="de-DE" sz="1200" dirty="0" err="1"/>
              <a:t>dankeschön</a:t>
            </a:r>
            <a:r>
              <a:rPr lang="de-DE" sz="1200" dirty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23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SCRIPT:</a:t>
            </a:r>
            <a:br>
              <a:rPr lang="de-DE" dirty="0"/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Coco sucht das längste Wort.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prstClr val="black"/>
                </a:solidFill>
                <a:latin typeface="+mn-lt"/>
              </a:rPr>
              <a:t>Kannst du ihm helfen?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58AA3-CEEF-463F-BB31-D79A1F0A6A7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9887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SCRIPT: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1 - Welches Wort ist das Längste?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(nicht Wörter vorlesen).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2 – Da sind drei Wörter. Zeig mir </a:t>
            </a:r>
            <a:r>
              <a:rPr lang="de-DE" sz="1200"/>
              <a:t>das längste!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58AA3-CEEF-463F-BB31-D79A1F0A6A7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  <a:br>
              <a:rPr lang="de-DE" dirty="0"/>
            </a:br>
            <a:r>
              <a:rPr lang="de-DE" dirty="0"/>
              <a:t>Das ist wirklich ein langes Wort.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58AA3-CEEF-463F-BB31-D79A1F0A6A7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166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58AA3-CEEF-463F-BB31-D79A1F0A6A71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099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hat Durst!</a:t>
            </a:r>
          </a:p>
          <a:p>
            <a:r>
              <a:rPr lang="de-DE" dirty="0"/>
              <a:t>( Coco ist durstig!; Coco braucht etwas zu trinken!)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97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</a:t>
            </a:r>
          </a:p>
          <a:p>
            <a:r>
              <a:rPr lang="de-DE" dirty="0"/>
              <a:t>Coco möchte mit dir spielen!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548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1 - Was darf Coco trinken?</a:t>
            </a:r>
          </a:p>
          <a:p>
            <a:r>
              <a:rPr lang="de-DE" dirty="0"/>
              <a:t>2 – Aus welcher Flasche kann </a:t>
            </a:r>
            <a:r>
              <a:rPr lang="de-DE"/>
              <a:t>Coco trinken?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- Oh danke, das schmeckt gut!</a:t>
            </a:r>
          </a:p>
          <a:p>
            <a:r>
              <a:rPr lang="de-DE" dirty="0"/>
              <a:t>- Lecker, Wasser!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093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9B05D-DDBF-4DBE-8C2B-39E3A3A6E11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757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hat Geburtstag!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wird 4 Jahre alt. Die Torte mit den 4 Kerzen ist für Coco. </a:t>
            </a:r>
          </a:p>
          <a:p>
            <a:r>
              <a:rPr lang="de-DE" dirty="0"/>
              <a:t>1 - Welche Torte ist für Coco?</a:t>
            </a:r>
          </a:p>
          <a:p>
            <a:r>
              <a:rPr lang="de-DE" dirty="0"/>
              <a:t>2 – Coco wird 4. Welche ist </a:t>
            </a:r>
            <a:r>
              <a:rPr lang="de-DE"/>
              <a:t>seine Geburtstagstorte?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Herzlichen Glückwunsch, Coco!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möchte ein Schild hinstellen.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braucht ein </a:t>
            </a:r>
            <a:r>
              <a:rPr lang="de-DE" dirty="0" err="1"/>
              <a:t>Stopschild</a:t>
            </a:r>
            <a:r>
              <a:rPr lang="de-DE" dirty="0"/>
              <a:t>.</a:t>
            </a:r>
          </a:p>
          <a:p>
            <a:r>
              <a:rPr lang="de-DE" dirty="0"/>
              <a:t>- Wo ist das richtige </a:t>
            </a:r>
            <a:r>
              <a:rPr lang="de-DE" dirty="0" err="1"/>
              <a:t>Stopschild</a:t>
            </a:r>
            <a:r>
              <a:rPr lang="de-DE" dirty="0"/>
              <a:t>? </a:t>
            </a:r>
          </a:p>
          <a:p>
            <a:r>
              <a:rPr lang="de-DE" dirty="0"/>
              <a:t>- Siehst du </a:t>
            </a:r>
            <a:r>
              <a:rPr lang="de-DE"/>
              <a:t>ein richtiges Stopschild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Genau, das ist das richtige </a:t>
            </a:r>
            <a:r>
              <a:rPr lang="de-DE" dirty="0" err="1"/>
              <a:t>Stopschild</a:t>
            </a:r>
            <a:r>
              <a:rPr lang="de-DE" dirty="0"/>
              <a:t>. </a:t>
            </a:r>
          </a:p>
          <a:p>
            <a:r>
              <a:rPr lang="de-DE" dirty="0"/>
              <a:t>Jetzt kann Coco </a:t>
            </a:r>
            <a:r>
              <a:rPr lang="de-DE"/>
              <a:t>es aufstellen.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liebt Spiele.</a:t>
            </a:r>
          </a:p>
          <a:p>
            <a:r>
              <a:rPr lang="de-DE" dirty="0"/>
              <a:t>Bist du bereit?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402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341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Coco sucht ein Wort.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936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Kannst du Coco das Wort zeigen?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Ja, das ist ein Wort!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013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624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zählt mit seinen Fingern.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 viele Finger zeigt Coco? Findest du die Zahl unten?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Wie viele </a:t>
            </a:r>
            <a:r>
              <a:rPr lang="de-DE"/>
              <a:t>Finger siehst du?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Genau, 8 Finger!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A5DE1-8BBB-4FFD-86B1-9BE0BEE246DA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624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möchte Spazieren gehen.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</a:t>
            </a:r>
          </a:p>
          <a:p>
            <a:r>
              <a:rPr lang="de-DE" dirty="0"/>
              <a:t>Los geht’s!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7AB3-3060-4041-8DDD-72CBD819175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0212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darf Coco Spazieren gehen?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Auf welcher Straße darf Coco laufen?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Welche Straße ist die Richtige zum Spazieren gehen?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Welchen Weg darf Coco nehmen?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Genau, diesen Weg darf Coco nehmen.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Coco schreibt einen Brief an seine Mama.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A5A32-DC51-4D2B-8ABA-31D8916ADF14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215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</a:t>
            </a:r>
          </a:p>
          <a:p>
            <a:r>
              <a:rPr lang="de-DE" dirty="0"/>
              <a:t>1 - Welcher Brief ist für Mama?</a:t>
            </a:r>
          </a:p>
          <a:p>
            <a:r>
              <a:rPr lang="de-DE" dirty="0"/>
              <a:t>2 – Kannst du Coco zeigen, welcher Brief für Mama ist?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A5A32-DC51-4D2B-8ABA-31D8916ADF1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1386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/>
          </a:p>
          <a:p>
            <a:r>
              <a:rPr lang="de-DE" dirty="0"/>
              <a:t>SCRIPT:</a:t>
            </a:r>
          </a:p>
          <a:p>
            <a:r>
              <a:rPr lang="de-DE" dirty="0"/>
              <a:t>Ja, </a:t>
            </a:r>
            <a:r>
              <a:rPr lang="de-DE" dirty="0" err="1"/>
              <a:t>dankeschön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A5A32-DC51-4D2B-8ABA-31D8916ADF14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8063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sucht die Kiste mit den drei Bällen.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ist die Kiste mit den drei Bällen?</a:t>
            </a:r>
          </a:p>
          <a:p>
            <a:pPr marL="171450" indent="-171450">
              <a:buFontTx/>
              <a:buChar char="-"/>
            </a:pPr>
            <a:r>
              <a:rPr lang="de-DE" dirty="0"/>
              <a:t>Siehst du die Kiste mit den drei Bällen? Zeige darauf!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Ja, das waren drei Bälle. Jetzt kann Coco Ball spielen.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err="1"/>
              <a:t>Famtrail_</a:t>
            </a:r>
            <a:r>
              <a:rPr lang="de-DE" sz="1200" err="1"/>
              <a:t>must</a:t>
            </a:r>
            <a:r>
              <a:rPr lang="de-DE" sz="1200"/>
              <a:t>_</a:t>
            </a:r>
            <a:r>
              <a:rPr lang="de-DE" sz="1200" dirty="0"/>
              <a:t>R</a:t>
            </a:r>
          </a:p>
          <a:p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Coco ist im Zoo. Er sucht den Elefanten.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3887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möchte Bus fahren.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sucht die Bushaltestelle.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muss er hin?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ist die Bushaltestelle?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Puh, gerade noch rechtzeitig geschafft.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Coco liebt es Musik zu machen.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966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1 - Was braucht Coco zum Musik machen?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2 – Coco möchte Musik machen. Wo ist Cocos Notenblatt?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  <a:br>
              <a:rPr lang="de-DE" sz="1200" dirty="0"/>
            </a:br>
            <a:r>
              <a:rPr lang="de-DE" sz="1200" dirty="0"/>
              <a:t>Ja, genau das hat Coco gesucht. Jetzt kann er loslegen!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049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sucht einen Buchstaben.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SCRIPT: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Wo ist </a:t>
            </a:r>
            <a:r>
              <a:rPr lang="de-DE" sz="1200"/>
              <a:t>der Elefant?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55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sucht den Buchstaben O.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ist das O?</a:t>
            </a:r>
          </a:p>
          <a:p>
            <a:pPr marL="171450" indent="-171450">
              <a:buFontTx/>
              <a:buChar char="-"/>
            </a:pPr>
            <a:r>
              <a:rPr lang="de-DE" dirty="0"/>
              <a:t>Tippe auf das O.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Das ist </a:t>
            </a:r>
            <a:r>
              <a:rPr lang="de-DE"/>
              <a:t>ein O.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zählt mit seinen Fingern.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9B05D-DDBF-4DBE-8C2B-39E3A3A6E1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757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1 - Wie viele Finger zeigt Coco? Zeige auf die Zahl!</a:t>
            </a:r>
          </a:p>
          <a:p>
            <a:r>
              <a:rPr lang="de-DE" dirty="0"/>
              <a:t>2 – Welche Zahl zeigt Coco mit seinen Fingern!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9B05D-DDBF-4DBE-8C2B-39E3A3A6E1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757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/>
          </a:p>
          <a:p>
            <a:r>
              <a:rPr lang="de-DE" dirty="0"/>
              <a:t>SCRIPT:</a:t>
            </a:r>
          </a:p>
          <a:p>
            <a:r>
              <a:rPr lang="de-DE" dirty="0"/>
              <a:t>Genau, 3 Finger!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9B05D-DDBF-4DBE-8C2B-39E3A3A6E1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757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9B05D-DDBF-4DBE-8C2B-39E3A3A6E11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7757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möchte Musik hören.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SCRIPT.</a:t>
            </a:r>
          </a:p>
          <a:p>
            <a:r>
              <a:rPr lang="de-DE" dirty="0"/>
              <a:t>Coco hört nichts. </a:t>
            </a:r>
          </a:p>
          <a:p>
            <a:r>
              <a:rPr lang="de-DE" dirty="0"/>
              <a:t>- Wo muss Coco drücken, damit es lauter wird?</a:t>
            </a:r>
          </a:p>
          <a:p>
            <a:pPr marL="0" indent="0">
              <a:buFontTx/>
              <a:buNone/>
            </a:pPr>
            <a:r>
              <a:rPr lang="de-DE" dirty="0"/>
              <a:t>- Klicke, um die Musik lauter </a:t>
            </a:r>
            <a:r>
              <a:rPr lang="de-DE"/>
              <a:t>zu machen.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Ah, jetzt hört Coco was. Danke!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dirty="0"/>
              <a:t>SCRIPT:</a:t>
            </a:r>
            <a:br>
              <a:rPr lang="de-DE" sz="1200" b="0" dirty="0"/>
            </a:br>
            <a:r>
              <a:rPr lang="de-DE" sz="1200" b="0" dirty="0" err="1"/>
              <a:t>Ahja</a:t>
            </a:r>
            <a:r>
              <a:rPr lang="de-DE" sz="1200" b="0" dirty="0"/>
              <a:t>, da ist der Elefant!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4923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und seine Freunde wollen Würfeln spielen!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1 - Alle haben gewürfelt. Wer hat die größte Zahl gewürfelt?</a:t>
            </a:r>
          </a:p>
          <a:p>
            <a:r>
              <a:rPr lang="de-DE" dirty="0"/>
              <a:t>2 – Wer hat gewonnen?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6828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/>
          </a:p>
          <a:p>
            <a:r>
              <a:rPr lang="de-DE" dirty="0"/>
              <a:t>SCRIPT:</a:t>
            </a:r>
          </a:p>
          <a:p>
            <a:r>
              <a:rPr lang="de-DE" dirty="0"/>
              <a:t>Genau, der rote Affe hat die größte Zahl gewürfelt! Eine 6!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06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 dirty="0"/>
              <a:t>- Ich frage mich, was jetzt kommt.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A5DE1-8BBB-4FFD-86B1-9BE0BEE246D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9529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sucht ein Wort.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984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pPr marL="171450" indent="-171450">
              <a:buFontTx/>
              <a:buChar char="-"/>
            </a:pPr>
            <a:r>
              <a:rPr lang="de-DE" dirty="0"/>
              <a:t>Wo steht das richtige Wort?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Kannst du das richtig geschriebene Wort zeigen?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86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1" dirty="0"/>
              <a:t>Korrekt: </a:t>
            </a:r>
            <a:r>
              <a:rPr lang="de-DE" sz="1200" i="1" dirty="0">
                <a:sym typeface="Wingdings" panose="05000000000000000000" pitchFamily="2" charset="2"/>
              </a:rPr>
              <a:t> Folie wird gezeigt (positives Feedback)</a:t>
            </a:r>
          </a:p>
          <a:p>
            <a:r>
              <a:rPr lang="de-DE" sz="1200" i="1" dirty="0">
                <a:sym typeface="Wingdings" panose="05000000000000000000" pitchFamily="2" charset="2"/>
              </a:rPr>
              <a:t>Falsch: Folie wird übersprungen (kein/neutrales Feedback)</a:t>
            </a:r>
          </a:p>
          <a:p>
            <a:endParaRPr lang="de-DE" dirty="0"/>
          </a:p>
          <a:p>
            <a:r>
              <a:rPr lang="de-DE" dirty="0"/>
              <a:t>SCRIPT:</a:t>
            </a:r>
          </a:p>
          <a:p>
            <a:r>
              <a:rPr lang="de-DE" dirty="0"/>
              <a:t>Ja, das ist das richtig geschriebene Wort! Es heißt Ball.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846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i="0" u="sng" dirty="0"/>
              <a:t>Überleitungsalternativen zum nächsten Item:</a:t>
            </a:r>
            <a:endParaRPr lang="de-DE" sz="1200" i="0" dirty="0"/>
          </a:p>
          <a:p>
            <a:r>
              <a:rPr lang="de-DE" sz="1200" dirty="0"/>
              <a:t>- Komm, wir spielen noch eine Runde!</a:t>
            </a:r>
          </a:p>
          <a:p>
            <a:r>
              <a:rPr lang="de-DE" sz="1200" dirty="0"/>
              <a:t>- Coco hat noch eine Idee.</a:t>
            </a:r>
          </a:p>
          <a:p>
            <a:r>
              <a:rPr lang="de-DE" sz="1200" dirty="0"/>
              <a:t>- Mal schauen, was jetzt kommt.</a:t>
            </a:r>
          </a:p>
          <a:p>
            <a:r>
              <a:rPr lang="de-DE" sz="1200" dirty="0"/>
              <a:t>- Weiter geht’s!</a:t>
            </a:r>
          </a:p>
          <a:p>
            <a:r>
              <a:rPr lang="de-DE" sz="1200"/>
              <a:t>- Ich frage mich, was jetzt kommt.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58AA3-CEEF-463F-BB31-D79A1F0A6A7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0662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SCRIPT:</a:t>
            </a:r>
          </a:p>
          <a:p>
            <a:r>
              <a:rPr lang="de-DE" dirty="0"/>
              <a:t>Coco und seine Freunde wollen Würfeln spielen!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C7AB3-3060-4041-8DDD-72CBD819175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11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AF057-2B15-4DBB-A9DF-A8E310CEC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37EB8F-4BE0-4814-B21D-E9320382A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6108E-FC89-46DF-B5C9-61DED7A4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C01B91-9D92-4658-A592-28DC23CE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30414F-B1A3-4B9A-91F3-90E51259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44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86DC4-B263-4C1D-B136-6457B480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A63EEF-5F13-435F-875A-6ECDF04A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CE6C5C-4D50-4E87-921C-17C8A815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018E47-6E2B-44AD-BD99-4A0188B9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895698-8F0C-49FB-90B3-E3D497A8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243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F96723D-9159-48D1-B56C-09F7AB10A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87161E4-B168-459A-B065-B356708E9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0694AA-C67C-426A-83E2-D9DF3E73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372092-0865-4E33-B37B-A6C291A7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B8684-FC33-41F0-AA79-891AE62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2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39019-5634-4471-AF3A-5D1231D0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8DEDD4-BCCF-453D-8710-44D659EC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3DB7B6-BCE0-4F5F-A87C-F6F6BF8E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5912D4-AE75-437E-9C12-D4864DDE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04AE9B-6042-41C0-9325-1435A8ED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2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0D8E9-2960-45F6-950F-4FBF6BF4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03B472-9E72-4CEE-A337-605152D4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007FD9-8152-4B3F-B84B-12F5F5D8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7B8597-8745-46A3-BE50-26554188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58E841-57C6-4E57-9B3D-298FE74F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25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4CCE0-540F-4079-A739-EE5C0045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2922F2-C702-47AA-9CE6-D062606FA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FEED9F-D97F-42A0-8576-07C4994B0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C9034-B3B3-44BF-B252-F70894FF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BDADD4-BAC5-4812-8ABE-30E0C3BE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2159F-EF5F-47F8-8A3B-2A09C481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334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01D8E-760B-4765-87DE-EF50481C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B38E48-83C9-428A-89C8-FF519FD0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3F0F98-D316-482D-AA39-630F83699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E5834C-0E0D-4D10-AF2C-5C42ECD7C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7960F9-220D-481D-A2F7-E04C1C0F2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1C20254-15B5-45B9-B2CC-E480BC0C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57956C8-9477-4D00-95C6-6F9BE882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9B3D73D-E8CB-42CD-AEC8-5405E6BB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99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EE05CB-DC3A-4E1E-9D90-F0EA28F5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AE0894-0D40-4E22-8F69-02B5001C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B95C79-626A-4A48-B45D-F41CEA6B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66C0D8-3ABF-4E7B-9661-5210F4EC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57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F74CB6-2F47-46A9-869B-53DECB74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22C621-7BD0-4DE2-9BB5-47A10267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25F30D-B08A-4DB8-8481-570CFDA4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87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DD22D-DAE2-410B-A1EA-5AE21DCE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97A399-3053-4A7F-AABC-5E45DFFC7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8DA3B7-B099-466A-88AF-1B20D4E02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3EE4FF-4004-40AE-991C-D6F5B127C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7BB658-BAD4-496D-B695-EF3B99DD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7D1166-AE68-48AA-AC28-C141CB49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72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A6575-5AC9-4813-822E-F7BA82F5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0C6BEAC-EC4E-4BB2-96F9-A64C2608E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BD36BC-AA2F-4776-9F3C-9458A40A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74DEA-C7DA-441F-856E-24AE9917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3E4532-BC28-4F28-93AF-B25BC0297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328B71-458D-4995-8EEA-542E77B1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85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8498AF-A9A5-4529-8258-B127662D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526831-A8FB-4E28-8537-5C85D62E3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58DE12-5FF2-4804-AB58-AF1375FD6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95A7A-4639-4425-BBE1-75FCF784AFB6}" type="datetimeFigureOut">
              <a:rPr lang="de-DE" smtClean="0"/>
              <a:t>09.05.2023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75C06B-0BB5-4510-90DA-F2E90CF8F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82EF5F-3784-4C52-A370-3DF97D1C4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44B57-6E32-4DE0-955D-E7268FDC92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90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" Target="slide101.xm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222.svg"/><Relationship Id="rId5" Type="http://schemas.openxmlformats.org/officeDocument/2006/relationships/image" Target="../media/image102.png"/><Relationship Id="rId10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svg"/><Relationship Id="rId5" Type="http://schemas.openxmlformats.org/officeDocument/2006/relationships/image" Target="../media/image114.png"/><Relationship Id="rId4" Type="http://schemas.openxmlformats.org/officeDocument/2006/relationships/slide" Target="slide10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13.png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10" Type="http://schemas.openxmlformats.org/officeDocument/2006/relationships/image" Target="../media/image22.svg"/><Relationship Id="rId4" Type="http://schemas.openxmlformats.org/officeDocument/2006/relationships/slide" Target="slide17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21.xm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jpeg"/><Relationship Id="rId4" Type="http://schemas.openxmlformats.org/officeDocument/2006/relationships/image" Target="../media/image64.sv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23.png"/><Relationship Id="rId4" Type="http://schemas.openxmlformats.org/officeDocument/2006/relationships/slide" Target="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8.png"/><Relationship Id="rId18" Type="http://schemas.openxmlformats.org/officeDocument/2006/relationships/customXml" Target="../ink/ink8.xml"/><Relationship Id="rId3" Type="http://schemas.openxmlformats.org/officeDocument/2006/relationships/slide" Target="slide29.xml"/><Relationship Id="rId21" Type="http://schemas.openxmlformats.org/officeDocument/2006/relationships/customXml" Target="../ink/ink11.xml"/><Relationship Id="rId7" Type="http://schemas.openxmlformats.org/officeDocument/2006/relationships/image" Target="../media/image420.png"/><Relationship Id="rId12" Type="http://schemas.openxmlformats.org/officeDocument/2006/relationships/customXml" Target="../ink/ink5.xml"/><Relationship Id="rId17" Type="http://schemas.openxmlformats.org/officeDocument/2006/relationships/image" Target="../media/image94.png"/><Relationship Id="rId25" Type="http://schemas.openxmlformats.org/officeDocument/2006/relationships/customXml" Target="../ink/ink15.xml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customXml" Target="../ink/ink14.xml"/><Relationship Id="rId5" Type="http://schemas.openxmlformats.org/officeDocument/2006/relationships/image" Target="../media/image33.png"/><Relationship Id="rId15" Type="http://schemas.openxmlformats.org/officeDocument/2006/relationships/image" Target="../media/image8.png"/><Relationship Id="rId23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53.png"/><Relationship Id="rId14" Type="http://schemas.openxmlformats.org/officeDocument/2006/relationships/customXml" Target="../ink/ink6.xml"/><Relationship Id="rId22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sv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image" Target="../media/image90.sv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45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1.sv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sv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109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" Target="slide49.xml"/><Relationship Id="rId9" Type="http://schemas.openxmlformats.org/officeDocument/2006/relationships/image" Target="../media/image11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svg"/><Relationship Id="rId5" Type="http://schemas.openxmlformats.org/officeDocument/2006/relationships/image" Target="../media/image56.png"/><Relationship Id="rId10" Type="http://schemas.openxmlformats.org/officeDocument/2006/relationships/image" Target="../media/image125.svg"/><Relationship Id="rId4" Type="http://schemas.openxmlformats.org/officeDocument/2006/relationships/slide" Target="slide53.xml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9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59.png"/><Relationship Id="rId21" Type="http://schemas.openxmlformats.org/officeDocument/2006/relationships/image" Target="../media/image130.png"/><Relationship Id="rId7" Type="http://schemas.openxmlformats.org/officeDocument/2006/relationships/image" Target="../media/image500.png"/><Relationship Id="rId12" Type="http://schemas.openxmlformats.org/officeDocument/2006/relationships/customXml" Target="../ink/ink20.xml"/><Relationship Id="rId17" Type="http://schemas.openxmlformats.org/officeDocument/2006/relationships/image" Target="../media/image11.pn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53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11" Type="http://schemas.openxmlformats.org/officeDocument/2006/relationships/image" Target="../media/image80.png"/><Relationship Id="rId24" Type="http://schemas.openxmlformats.org/officeDocument/2006/relationships/customXml" Target="../ink/ink26.xml"/><Relationship Id="rId5" Type="http://schemas.openxmlformats.org/officeDocument/2006/relationships/image" Target="../media/image400.png"/><Relationship Id="rId15" Type="http://schemas.openxmlformats.org/officeDocument/2006/relationships/image" Target="../media/image104.png"/><Relationship Id="rId23" Type="http://schemas.openxmlformats.org/officeDocument/2006/relationships/image" Target="../media/image140.png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121.png"/><Relationship Id="rId4" Type="http://schemas.openxmlformats.org/officeDocument/2006/relationships/customXml" Target="../ink/ink16.xml"/><Relationship Id="rId9" Type="http://schemas.openxmlformats.org/officeDocument/2006/relationships/image" Target="../media/image70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1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slide" Target="slide57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svg"/><Relationship Id="rId5" Type="http://schemas.openxmlformats.org/officeDocument/2006/relationships/image" Target="../media/image61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slide" Target="slide57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svg"/><Relationship Id="rId5" Type="http://schemas.openxmlformats.org/officeDocument/2006/relationships/image" Target="../media/image61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3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slide" Target="slide61.xml"/><Relationship Id="rId9" Type="http://schemas.openxmlformats.org/officeDocument/2006/relationships/image" Target="../media/image66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3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slide" Target="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slide" Target="slide65.xml"/><Relationship Id="rId4" Type="http://schemas.openxmlformats.org/officeDocument/2006/relationships/image" Target="../media/image14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svg"/><Relationship Id="rId5" Type="http://schemas.openxmlformats.org/officeDocument/2006/relationships/image" Target="../media/image72.png"/><Relationship Id="rId4" Type="http://schemas.openxmlformats.org/officeDocument/2006/relationships/image" Target="../media/image15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9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e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svg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7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81.sv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" Target="slide9.xm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svg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slide" Target="slide8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svg"/><Relationship Id="rId5" Type="http://schemas.openxmlformats.org/officeDocument/2006/relationships/image" Target="../media/image93.png"/><Relationship Id="rId4" Type="http://schemas.openxmlformats.org/officeDocument/2006/relationships/image" Target="../media/image195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89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svg"/><Relationship Id="rId5" Type="http://schemas.openxmlformats.org/officeDocument/2006/relationships/image" Target="../media/image99.png"/><Relationship Id="rId4" Type="http://schemas.openxmlformats.org/officeDocument/2006/relationships/image" Target="../media/image19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slide" Target="slide93.xml"/><Relationship Id="rId4" Type="http://schemas.openxmlformats.org/officeDocument/2006/relationships/image" Target="../media/image206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.png"/><Relationship Id="rId10" Type="http://schemas.openxmlformats.org/officeDocument/2006/relationships/image" Target="../media/image105.png"/><Relationship Id="rId4" Type="http://schemas.openxmlformats.org/officeDocument/2006/relationships/slide" Target="slide93.xml"/><Relationship Id="rId9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7.png"/><Relationship Id="rId4" Type="http://schemas.openxmlformats.org/officeDocument/2006/relationships/slide" Target="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slide" Target="slide9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9.sv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slide" Target="slide97.xml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slide" Target="slide101.xml"/><Relationship Id="rId4" Type="http://schemas.openxmlformats.org/officeDocument/2006/relationships/image" Target="../media/image20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533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8AD3CC-94C8-4711-967C-2F36E78DA36C}"/>
              </a:ext>
            </a:extLst>
          </p:cNvPr>
          <p:cNvSpPr/>
          <p:nvPr/>
        </p:nvSpPr>
        <p:spPr>
          <a:xfrm>
            <a:off x="4383421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3D1E7F7-5A87-4CE2-A110-11C5795717D4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3" action="ppaction://hlinksldjump"/>
            <a:extLst>
              <a:ext uri="{FF2B5EF4-FFF2-40B4-BE49-F238E27FC236}">
                <a16:creationId xmlns:a16="http://schemas.microsoft.com/office/drawing/2014/main" id="{62DECC6E-F0C1-4AE6-A484-45B71C8FC783}"/>
              </a:ext>
            </a:extLst>
          </p:cNvPr>
          <p:cNvSpPr/>
          <p:nvPr/>
        </p:nvSpPr>
        <p:spPr>
          <a:xfrm>
            <a:off x="841585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2953D2-3E98-4911-B480-5F38A1AD4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68" y="168104"/>
            <a:ext cx="3267058" cy="2304000"/>
          </a:xfrm>
          <a:prstGeom prst="rect">
            <a:avLst/>
          </a:prstGeom>
        </p:spPr>
      </p:pic>
      <p:pic>
        <p:nvPicPr>
          <p:cNvPr id="3" name="Grafik 2">
            <a:hlinkClick r:id="rId3" action="ppaction://hlinksldjump"/>
            <a:extLst>
              <a:ext uri="{FF2B5EF4-FFF2-40B4-BE49-F238E27FC236}">
                <a16:creationId xmlns:a16="http://schemas.microsoft.com/office/drawing/2014/main" id="{EA1246BB-5357-4BF8-8ED4-0C14043C4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047" y="4554753"/>
            <a:ext cx="1871412" cy="1317600"/>
          </a:xfrm>
          <a:prstGeom prst="rect">
            <a:avLst/>
          </a:prstGeom>
        </p:spPr>
      </p:pic>
      <p:pic>
        <p:nvPicPr>
          <p:cNvPr id="6" name="Grafi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86A7FF-5421-4884-95C5-DFE9CEE8B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905" y="4743891"/>
            <a:ext cx="936000" cy="936000"/>
          </a:xfrm>
          <a:prstGeom prst="rect">
            <a:avLst/>
          </a:prstGeom>
        </p:spPr>
      </p:pic>
      <p:pic>
        <p:nvPicPr>
          <p:cNvPr id="8" name="Grafik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D542A4A-E3D2-485A-8A30-E140749A9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02" y="4554753"/>
            <a:ext cx="1871413" cy="1317600"/>
          </a:xfrm>
          <a:prstGeom prst="rect">
            <a:avLst/>
          </a:prstGeom>
        </p:spPr>
      </p:pic>
      <p:pic>
        <p:nvPicPr>
          <p:cNvPr id="21" name="Grafik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5ED428-E22A-42C1-8D4B-28AE4B960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054" y="4553091"/>
            <a:ext cx="1871413" cy="1317600"/>
          </a:xfrm>
          <a:prstGeom prst="rect">
            <a:avLst/>
          </a:prstGeom>
        </p:spPr>
      </p:pic>
      <p:pic>
        <p:nvPicPr>
          <p:cNvPr id="7" name="Grafik 6">
            <a:hlinkClick r:id="rId3" action="ppaction://hlinksldjump"/>
            <a:extLst>
              <a:ext uri="{FF2B5EF4-FFF2-40B4-BE49-F238E27FC236}">
                <a16:creationId xmlns:a16="http://schemas.microsoft.com/office/drawing/2014/main" id="{6B03FAE4-64A1-448E-B3FD-DE252F065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491" y="4743891"/>
            <a:ext cx="936000" cy="936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3BE415E-5AE7-4CA7-99E2-17B8F1F7C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5405" y="4743891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9B716A4-279F-4B67-88B4-74539436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8" y="168104"/>
            <a:ext cx="3267058" cy="2304000"/>
          </a:xfrm>
          <a:prstGeom prst="rect">
            <a:avLst/>
          </a:prstGeom>
        </p:spPr>
      </p:pic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AA92060-EFAC-4368-AAD9-C80CE95D54F8}"/>
              </a:ext>
            </a:extLst>
          </p:cNvPr>
          <p:cNvSpPr/>
          <p:nvPr/>
        </p:nvSpPr>
        <p:spPr>
          <a:xfrm>
            <a:off x="44229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1969FA-5B18-4ACE-9486-C061AD96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137" y="4554753"/>
            <a:ext cx="1871412" cy="1317600"/>
          </a:xfrm>
          <a:prstGeom prst="rect">
            <a:avLst/>
          </a:prstGeom>
        </p:spPr>
      </p:pic>
      <p:pic>
        <p:nvPicPr>
          <p:cNvPr id="13" name="Grafi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4164C8-6A83-4F3A-AA00-EDEF77CF7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81" y="4743891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958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DA34EA1-7178-477A-97F5-91229CF7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1839" y="260381"/>
            <a:ext cx="3803448" cy="2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EAB390A-B4CA-494D-877A-55FD993F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8" name="Grafik 7">
            <a:hlinkClick r:id="rId4" action="ppaction://hlinksldjump"/>
            <a:extLst>
              <a:ext uri="{FF2B5EF4-FFF2-40B4-BE49-F238E27FC236}">
                <a16:creationId xmlns:a16="http://schemas.microsoft.com/office/drawing/2014/main" id="{57310DB0-EB7A-404D-9DB6-8BC206797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310" y="3185368"/>
            <a:ext cx="2890684" cy="3466436"/>
          </a:xfrm>
          <a:prstGeom prst="rect">
            <a:avLst/>
          </a:prstGeom>
        </p:spPr>
      </p:pic>
      <p:pic>
        <p:nvPicPr>
          <p:cNvPr id="10" name="Grafik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01E581D-A604-45E8-B51C-082FE66BC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0658" y="3185368"/>
            <a:ext cx="2890684" cy="3466436"/>
          </a:xfrm>
          <a:prstGeom prst="rect">
            <a:avLst/>
          </a:prstGeom>
        </p:spPr>
      </p:pic>
      <p:pic>
        <p:nvPicPr>
          <p:cNvPr id="11" name="Grafi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E723E3-3D3B-4477-B7DC-56A0A9DEA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5006" y="3185368"/>
            <a:ext cx="2890684" cy="3466436"/>
          </a:xfrm>
          <a:prstGeom prst="rect">
            <a:avLst/>
          </a:prstGeom>
        </p:spPr>
      </p:pic>
      <p:sp>
        <p:nvSpPr>
          <p:cNvPr id="2" name="Textfeld 1">
            <a:hlinkClick r:id="rId4" action="ppaction://hlinksldjump"/>
            <a:extLst>
              <a:ext uri="{FF2B5EF4-FFF2-40B4-BE49-F238E27FC236}">
                <a16:creationId xmlns:a16="http://schemas.microsoft.com/office/drawing/2014/main" id="{840BA17F-B08F-4F32-9A5D-CF9A9517FE5E}"/>
              </a:ext>
            </a:extLst>
          </p:cNvPr>
          <p:cNvSpPr txBox="1"/>
          <p:nvPr/>
        </p:nvSpPr>
        <p:spPr>
          <a:xfrm>
            <a:off x="511277" y="5624052"/>
            <a:ext cx="236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/>
              <a:t>NAME</a:t>
            </a:r>
          </a:p>
        </p:txBody>
      </p:sp>
      <p:sp>
        <p:nvSpPr>
          <p:cNvPr id="7" name="Textfeld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582E251-CF43-47C2-B091-B1E4DF95EDAF}"/>
              </a:ext>
            </a:extLst>
          </p:cNvPr>
          <p:cNvSpPr txBox="1"/>
          <p:nvPr/>
        </p:nvSpPr>
        <p:spPr>
          <a:xfrm>
            <a:off x="4911211" y="5624052"/>
            <a:ext cx="236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/>
              <a:t>EAMN</a:t>
            </a:r>
          </a:p>
        </p:txBody>
      </p:sp>
      <p:sp>
        <p:nvSpPr>
          <p:cNvPr id="9" name="Textfeld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9519577-C488-4E4F-9661-4779FF9514A1}"/>
              </a:ext>
            </a:extLst>
          </p:cNvPr>
          <p:cNvSpPr txBox="1"/>
          <p:nvPr/>
        </p:nvSpPr>
        <p:spPr>
          <a:xfrm>
            <a:off x="9375058" y="5624052"/>
            <a:ext cx="2369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/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22902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364823-C201-425F-A170-D6F398B36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2329" y="813916"/>
            <a:ext cx="5387342" cy="52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3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3B74BF-AB63-4656-B519-E607FC3C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119" y="229485"/>
            <a:ext cx="3261761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488ADE2-8F85-4613-A621-B30A55F6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15" y="220909"/>
            <a:ext cx="3278769" cy="2304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A17CA0-039B-4324-BEAE-234D94E09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13" y="2624158"/>
            <a:ext cx="1779372" cy="10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E81B172-5BD5-4984-A508-632BCB4D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001" y="169031"/>
            <a:ext cx="3555998" cy="25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DBE890A-D080-4576-9B01-5A04DDA3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00" y="177800"/>
            <a:ext cx="3492000" cy="25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4386001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KEA Essbesteck-Sets aus Edelstahl online kaufen | eBay">
            <a:extLst>
              <a:ext uri="{FF2B5EF4-FFF2-40B4-BE49-F238E27FC236}">
                <a16:creationId xmlns:a16="http://schemas.microsoft.com/office/drawing/2014/main" id="{645698C1-7BD7-4E7E-82D0-3A31CB324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7" t="5747" r="17914" b="1484"/>
          <a:stretch/>
        </p:blipFill>
        <p:spPr bwMode="auto">
          <a:xfrm>
            <a:off x="1806677" y="4219476"/>
            <a:ext cx="442678" cy="206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KEA Essbesteck-Sets aus Edelstahl online kaufen | eBay">
            <a:hlinkClick r:id="rId4" action="ppaction://hlinksldjump"/>
            <a:extLst>
              <a:ext uri="{FF2B5EF4-FFF2-40B4-BE49-F238E27FC236}">
                <a16:creationId xmlns:a16="http://schemas.microsoft.com/office/drawing/2014/main" id="{957B5F70-C9CE-40F6-BAEF-3C420992E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8" t="6387" r="56623"/>
          <a:stretch/>
        </p:blipFill>
        <p:spPr bwMode="auto">
          <a:xfrm>
            <a:off x="5827780" y="4198380"/>
            <a:ext cx="536438" cy="21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KEA Essbesteck-Sets aus Edelstahl online kaufen | eBay">
            <a:extLst>
              <a:ext uri="{FF2B5EF4-FFF2-40B4-BE49-F238E27FC236}">
                <a16:creationId xmlns:a16="http://schemas.microsoft.com/office/drawing/2014/main" id="{D1CEE192-D7E8-4C41-9910-44F74BE39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5" r="36302" b="709"/>
          <a:stretch/>
        </p:blipFill>
        <p:spPr bwMode="auto">
          <a:xfrm>
            <a:off x="9992750" y="4198380"/>
            <a:ext cx="392573" cy="207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290899" y="4120356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8421017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0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C71F20-300D-4CE9-8375-B5A69471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3D9A6B-EEE2-48D6-B515-E3CAD1B0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13" y="2813629"/>
            <a:ext cx="1779372" cy="104951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EEFA3EF-727E-41BA-A466-9A96FD8E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4315" t="6058" r="5518" b="9941"/>
          <a:stretch/>
        </p:blipFill>
        <p:spPr>
          <a:xfrm>
            <a:off x="6757803" y="1809606"/>
            <a:ext cx="1944132" cy="11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04A84A-E566-45C8-B2AA-00478E1D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6" name="Grafik 5">
            <a:hlinkClick r:id="rId4" action="ppaction://hlinksldjump"/>
            <a:extLst>
              <a:ext uri="{FF2B5EF4-FFF2-40B4-BE49-F238E27FC236}">
                <a16:creationId xmlns:a16="http://schemas.microsoft.com/office/drawing/2014/main" id="{3CE41763-F57A-420A-A6E3-409AF847E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4251" y="1824681"/>
            <a:ext cx="987538" cy="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8391900" y="413201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hlinkClick r:id="rId4" action="ppaction://hlinksldjump"/>
            <a:extLst>
              <a:ext uri="{FF2B5EF4-FFF2-40B4-BE49-F238E27FC236}">
                <a16:creationId xmlns:a16="http://schemas.microsoft.com/office/drawing/2014/main" id="{5FDB7FCF-85CC-4FE9-9F41-C72544062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1405" y="4180308"/>
            <a:ext cx="2032002" cy="21695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5483D1-35F1-4D52-B9FB-1DD90ABE0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6423" y="4229407"/>
            <a:ext cx="2077896" cy="20480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8D6825E-6D1D-4023-82A5-9353EF604A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99" y="4132010"/>
            <a:ext cx="2206172" cy="2206172"/>
          </a:xfrm>
          <a:prstGeom prst="rect">
            <a:avLst/>
          </a:prstGeom>
        </p:spPr>
      </p:pic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4386001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380102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3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003E49-9D55-49C4-97A8-B22CE106A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4743" y="156272"/>
            <a:ext cx="3062514" cy="43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5699C4-2721-459D-8E38-8AC66501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E81B172-5BD5-4984-A508-632BCB4D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8001" y="169031"/>
            <a:ext cx="3555998" cy="25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hlinkClick r:id="rId3" action="ppaction://hlinksldjump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290899" y="4120356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57BD83B-1424-499A-94F5-A4EF0B6D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2" name="Picture 2" descr="banane-clipart kostenlose Vektor | Jetzt herunterladen!">
            <a:hlinkClick r:id="rId3" action="ppaction://hlinksldjump"/>
            <a:extLst>
              <a:ext uri="{FF2B5EF4-FFF2-40B4-BE49-F238E27FC236}">
                <a16:creationId xmlns:a16="http://schemas.microsoft.com/office/drawing/2014/main" id="{B51FB5F6-01CD-4E0B-81EA-18EF3108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0" y="4178965"/>
            <a:ext cx="2899318" cy="21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D4FA1B9-1548-4B66-B21F-351F8B27D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7454" y="4138515"/>
            <a:ext cx="2357090" cy="2189356"/>
          </a:xfrm>
          <a:prstGeom prst="rect">
            <a:avLst/>
          </a:prstGeom>
        </p:spPr>
      </p:pic>
      <p:pic>
        <p:nvPicPr>
          <p:cNvPr id="1028" name="Picture 4" descr="Wassermelone-Vektor-ClipArt | Public Domain Vektoren">
            <a:extLst>
              <a:ext uri="{FF2B5EF4-FFF2-40B4-BE49-F238E27FC236}">
                <a16:creationId xmlns:a16="http://schemas.microsoft.com/office/drawing/2014/main" id="{E00CAADB-E56A-4AC5-B875-CE9B193D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35" y="4280693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4386001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8421017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3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C71F20-300D-4CE9-8375-B5A69471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C319F28-E211-4C51-B88D-3EAFE8DC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33" y="2213380"/>
            <a:ext cx="2579520" cy="25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24551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3C66F9B-B378-4AB9-B7E4-70981FDC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9791" y="321276"/>
            <a:ext cx="3272417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525250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rafik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940256-2AB3-4FBB-82AD-D2270E546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853" y="4184073"/>
            <a:ext cx="2022898" cy="2088000"/>
          </a:xfrm>
          <a:prstGeom prst="rect">
            <a:avLst/>
          </a:prstGeom>
        </p:spPr>
      </p:pic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321779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97016DA-9AAB-448D-BB51-A9E65BBA2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28" r="26519" b="23402"/>
          <a:stretch/>
        </p:blipFill>
        <p:spPr>
          <a:xfrm>
            <a:off x="5926862" y="4158083"/>
            <a:ext cx="542880" cy="889418"/>
          </a:xfrm>
          <a:prstGeom prst="rect">
            <a:avLst/>
          </a:prstGeom>
        </p:spPr>
      </p:pic>
      <p:pic>
        <p:nvPicPr>
          <p:cNvPr id="15" name="Grafik 14">
            <a:hlinkClick r:id="rId6" action="ppaction://hlinksldjump"/>
            <a:extLst>
              <a:ext uri="{FF2B5EF4-FFF2-40B4-BE49-F238E27FC236}">
                <a16:creationId xmlns:a16="http://schemas.microsoft.com/office/drawing/2014/main" id="{E1F155C6-CF75-4B72-92B9-80B3B9395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9425" y="4184073"/>
            <a:ext cx="2022898" cy="2088000"/>
          </a:xfrm>
          <a:prstGeom prst="rect">
            <a:avLst/>
          </a:prstGeom>
        </p:spPr>
      </p:pic>
      <p:pic>
        <p:nvPicPr>
          <p:cNvPr id="16" name="Grafik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C7C5AF9-A9EE-413B-97F4-31A19DC9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82" y="4168722"/>
            <a:ext cx="2022898" cy="2088000"/>
          </a:xfrm>
          <a:prstGeom prst="rect">
            <a:avLst/>
          </a:prstGeom>
        </p:spPr>
      </p:pic>
      <p:pic>
        <p:nvPicPr>
          <p:cNvPr id="18" name="Grafik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48986F-7DB9-4478-BA1A-B8EE6F7D68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000" t="4598" r="17584" b="25726"/>
          <a:stretch/>
        </p:blipFill>
        <p:spPr>
          <a:xfrm>
            <a:off x="1582908" y="4184073"/>
            <a:ext cx="823846" cy="891138"/>
          </a:xfrm>
          <a:prstGeom prst="rect">
            <a:avLst/>
          </a:prstGeom>
        </p:spPr>
      </p:pic>
      <p:pic>
        <p:nvPicPr>
          <p:cNvPr id="23" name="Grafik 22">
            <a:hlinkClick r:id="rId6" action="ppaction://hlinksldjump"/>
            <a:extLst>
              <a:ext uri="{FF2B5EF4-FFF2-40B4-BE49-F238E27FC236}">
                <a16:creationId xmlns:a16="http://schemas.microsoft.com/office/drawing/2014/main" id="{DCC53CB8-F4F0-4F56-A0C2-07A742622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4807" y="4184073"/>
            <a:ext cx="1122218" cy="1122218"/>
          </a:xfrm>
          <a:prstGeom prst="rect">
            <a:avLst/>
          </a:prstGeom>
        </p:spPr>
      </p:pic>
      <p:pic>
        <p:nvPicPr>
          <p:cNvPr id="1026" name="Picture 2" descr="Polizei – Wiktionary">
            <a:extLst>
              <a:ext uri="{FF2B5EF4-FFF2-40B4-BE49-F238E27FC236}">
                <a16:creationId xmlns:a16="http://schemas.microsoft.com/office/drawing/2014/main" id="{64F1EFA0-6650-4236-928C-B03E51D8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08" y="4184073"/>
            <a:ext cx="879802" cy="8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fkleber Feuerwehr Logo - PIXERS.DE">
            <a:extLst>
              <a:ext uri="{FF2B5EF4-FFF2-40B4-BE49-F238E27FC236}">
                <a16:creationId xmlns:a16="http://schemas.microsoft.com/office/drawing/2014/main" id="{5B1E3D2B-1F22-414C-9218-95D7C8026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8896" r="6568" b="9127"/>
          <a:stretch/>
        </p:blipFill>
        <p:spPr bwMode="auto">
          <a:xfrm>
            <a:off x="5789136" y="4203148"/>
            <a:ext cx="916133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ei:RWB Krankenhaus.svg – Wikipedia">
            <a:extLst>
              <a:ext uri="{FF2B5EF4-FFF2-40B4-BE49-F238E27FC236}">
                <a16:creationId xmlns:a16="http://schemas.microsoft.com/office/drawing/2014/main" id="{08E5FA1C-2C5B-4C87-956B-4190D4A2E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5188" r="3367" b="6354"/>
          <a:stretch/>
        </p:blipFill>
        <p:spPr bwMode="auto">
          <a:xfrm>
            <a:off x="9943297" y="4203148"/>
            <a:ext cx="92468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8728721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EE15814-146D-445E-B659-38CF4A9A36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59788" y="238898"/>
            <a:ext cx="3272417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pic>
        <p:nvPicPr>
          <p:cNvPr id="7" name="Grafik 6">
            <a:hlinkClick r:id="rId4" action="ppaction://hlinksldjump"/>
            <a:extLst>
              <a:ext uri="{FF2B5EF4-FFF2-40B4-BE49-F238E27FC236}">
                <a16:creationId xmlns:a16="http://schemas.microsoft.com/office/drawing/2014/main" id="{357FB9DF-7B8B-43B9-A18B-8F0735BF0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425" y="4184073"/>
            <a:ext cx="2022898" cy="2088000"/>
          </a:xfrm>
          <a:prstGeom prst="rect">
            <a:avLst/>
          </a:prstGeom>
        </p:spPr>
      </p:pic>
      <p:pic>
        <p:nvPicPr>
          <p:cNvPr id="8" name="Grafik 7">
            <a:hlinkClick r:id="rId4" action="ppaction://hlinksldjump"/>
            <a:extLst>
              <a:ext uri="{FF2B5EF4-FFF2-40B4-BE49-F238E27FC236}">
                <a16:creationId xmlns:a16="http://schemas.microsoft.com/office/drawing/2014/main" id="{C4C02ED1-9F36-4726-9752-D132E740D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4807" y="4184073"/>
            <a:ext cx="1122218" cy="1122218"/>
          </a:xfrm>
          <a:prstGeom prst="rect">
            <a:avLst/>
          </a:prstGeom>
        </p:spPr>
      </p:pic>
      <p:pic>
        <p:nvPicPr>
          <p:cNvPr id="9" name="Picture 6" descr="Datei:RWB Krankenhaus.svg – Wikipedia">
            <a:extLst>
              <a:ext uri="{FF2B5EF4-FFF2-40B4-BE49-F238E27FC236}">
                <a16:creationId xmlns:a16="http://schemas.microsoft.com/office/drawing/2014/main" id="{66DA0025-5845-4010-9B8E-F7D114E61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5188" r="3367" b="6354"/>
          <a:stretch/>
        </p:blipFill>
        <p:spPr bwMode="auto">
          <a:xfrm>
            <a:off x="9943297" y="4203148"/>
            <a:ext cx="924680" cy="8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hlinkClick r:id="rId4" action="ppaction://hlinksldjump"/>
            <a:extLst>
              <a:ext uri="{FF2B5EF4-FFF2-40B4-BE49-F238E27FC236}">
                <a16:creationId xmlns:a16="http://schemas.microsoft.com/office/drawing/2014/main" id="{965F3C73-FC9D-4DA1-A549-AE389DF892B1}"/>
              </a:ext>
            </a:extLst>
          </p:cNvPr>
          <p:cNvSpPr/>
          <p:nvPr/>
        </p:nvSpPr>
        <p:spPr>
          <a:xfrm>
            <a:off x="8728721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7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0DBA55C-C03C-482A-AAC7-F436DEEF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20" y="76203"/>
            <a:ext cx="4608360" cy="34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533"/>
            <a:ext cx="3267739" cy="2304488"/>
          </a:xfrm>
          <a:prstGeom prst="rect">
            <a:avLst/>
          </a:prstGeom>
        </p:spPr>
      </p:pic>
      <p:sp>
        <p:nvSpPr>
          <p:cNvPr id="3" name="Rechteck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2DD992-FCED-41DC-A32F-45F31B138237}"/>
              </a:ext>
            </a:extLst>
          </p:cNvPr>
          <p:cNvSpPr/>
          <p:nvPr/>
        </p:nvSpPr>
        <p:spPr>
          <a:xfrm>
            <a:off x="8494908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13CB6F8-2CA8-40DE-94E9-67A80E545389}"/>
              </a:ext>
            </a:extLst>
          </p:cNvPr>
          <p:cNvSpPr/>
          <p:nvPr/>
        </p:nvSpPr>
        <p:spPr>
          <a:xfrm>
            <a:off x="4437364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6DC36018-3F14-42C1-BCB0-282B8748898E}"/>
              </a:ext>
            </a:extLst>
          </p:cNvPr>
          <p:cNvSpPr/>
          <p:nvPr/>
        </p:nvSpPr>
        <p:spPr>
          <a:xfrm>
            <a:off x="379820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484EAD9-73F8-4301-B23A-784AB08EA90C}"/>
              </a:ext>
            </a:extLst>
          </p:cNvPr>
          <p:cNvSpPr txBox="1"/>
          <p:nvPr/>
        </p:nvSpPr>
        <p:spPr>
          <a:xfrm>
            <a:off x="5371479" y="3889283"/>
            <a:ext cx="8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1</a:t>
            </a:r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BBD9324F-B235-446F-ACF8-D84FE2F8B99F}"/>
              </a:ext>
            </a:extLst>
          </p:cNvPr>
          <p:cNvSpPr txBox="1"/>
          <p:nvPr/>
        </p:nvSpPr>
        <p:spPr>
          <a:xfrm>
            <a:off x="1385609" y="3889283"/>
            <a:ext cx="12192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2</a:t>
            </a:r>
          </a:p>
        </p:txBody>
      </p:sp>
      <p:sp>
        <p:nvSpPr>
          <p:cNvPr id="9" name="Textfeld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3A9EE2-2D82-4241-A125-34565677B0B1}"/>
              </a:ext>
            </a:extLst>
          </p:cNvPr>
          <p:cNvSpPr txBox="1"/>
          <p:nvPr/>
        </p:nvSpPr>
        <p:spPr>
          <a:xfrm>
            <a:off x="9555891" y="3889283"/>
            <a:ext cx="11327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36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rId3" action="ppaction://hlinksldjump"/>
            <a:extLst>
              <a:ext uri="{FF2B5EF4-FFF2-40B4-BE49-F238E27FC236}">
                <a16:creationId xmlns:a16="http://schemas.microsoft.com/office/drawing/2014/main" id="{F6442DCC-3BC2-44F2-ACEE-73579F2C30EC}"/>
              </a:ext>
            </a:extLst>
          </p:cNvPr>
          <p:cNvSpPr/>
          <p:nvPr/>
        </p:nvSpPr>
        <p:spPr>
          <a:xfrm>
            <a:off x="4225236" y="2072815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hlinkClick r:id="rId3" action="ppaction://hlinksldjump"/>
            <a:extLst>
              <a:ext uri="{FF2B5EF4-FFF2-40B4-BE49-F238E27FC236}">
                <a16:creationId xmlns:a16="http://schemas.microsoft.com/office/drawing/2014/main" id="{2CCB3585-1A4A-47F5-8806-734E6B251274}"/>
              </a:ext>
            </a:extLst>
          </p:cNvPr>
          <p:cNvSpPr txBox="1"/>
          <p:nvPr/>
        </p:nvSpPr>
        <p:spPr>
          <a:xfrm>
            <a:off x="5231025" y="1838062"/>
            <a:ext cx="12192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9A8CE513-C4F1-4D7D-A138-7892E7758356}"/>
                  </a:ext>
                </a:extLst>
              </p14:cNvPr>
              <p14:cNvContentPartPr/>
              <p14:nvPr/>
            </p14:nvContentPartPr>
            <p14:xfrm>
              <a:off x="5984784" y="5659103"/>
              <a:ext cx="394200" cy="4179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9A8CE513-C4F1-4D7D-A138-7892E77583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6784" y="5641103"/>
                <a:ext cx="4298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7A705CF3-93A0-4CB3-92B9-578A285383E4}"/>
                  </a:ext>
                </a:extLst>
              </p14:cNvPr>
              <p14:cNvContentPartPr/>
              <p14:nvPr/>
            </p14:nvContentPartPr>
            <p14:xfrm>
              <a:off x="8725888" y="2186645"/>
              <a:ext cx="448920" cy="6829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7A705CF3-93A0-4CB3-92B9-578A285383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8248" y="2168645"/>
                <a:ext cx="48456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3BD7DCAF-D839-4F1A-87E9-428AEEF8D3E5}"/>
                  </a:ext>
                </a:extLst>
              </p14:cNvPr>
              <p14:cNvContentPartPr/>
              <p14:nvPr/>
            </p14:nvContentPartPr>
            <p14:xfrm>
              <a:off x="9832362" y="963622"/>
              <a:ext cx="446400" cy="3945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3BD7DCAF-D839-4F1A-87E9-428AEEF8D3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4722" y="945982"/>
                <a:ext cx="4820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734EADC5-7D72-47E5-8612-DD3812E2E748}"/>
                  </a:ext>
                </a:extLst>
              </p14:cNvPr>
              <p14:cNvContentPartPr/>
              <p14:nvPr/>
            </p14:nvContentPartPr>
            <p14:xfrm>
              <a:off x="7790488" y="5241683"/>
              <a:ext cx="428760" cy="626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734EADC5-7D72-47E5-8612-DD3812E2E7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72488" y="5223683"/>
                <a:ext cx="4644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720187B2-CFDE-4C7C-A482-057D5D4E2794}"/>
                  </a:ext>
                </a:extLst>
              </p14:cNvPr>
              <p14:cNvContentPartPr/>
              <p14:nvPr/>
            </p14:nvContentPartPr>
            <p14:xfrm>
              <a:off x="1091734" y="3915040"/>
              <a:ext cx="513360" cy="55188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720187B2-CFDE-4C7C-A482-057D5D4E27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3734" y="3897400"/>
                <a:ext cx="5490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A740A8D6-8B04-4315-8E11-D3D9FE1BE16E}"/>
                  </a:ext>
                </a:extLst>
              </p14:cNvPr>
              <p14:cNvContentPartPr/>
              <p14:nvPr/>
            </p14:nvContentPartPr>
            <p14:xfrm>
              <a:off x="9661862" y="3706283"/>
              <a:ext cx="393700" cy="417513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A740A8D6-8B04-4315-8E11-D3D9FE1BE1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43885" y="3688302"/>
                <a:ext cx="429295" cy="453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E96B5CF0-4DF5-4A32-A600-473593086C9D}"/>
                  </a:ext>
                </a:extLst>
              </p14:cNvPr>
              <p14:cNvContentPartPr/>
              <p14:nvPr/>
            </p14:nvContentPartPr>
            <p14:xfrm>
              <a:off x="2753778" y="2537838"/>
              <a:ext cx="394200" cy="41796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E96B5CF0-4DF5-4A32-A600-473593086C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5778" y="2520198"/>
                <a:ext cx="4298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4F260EF0-AAB1-402D-8EF7-26A8A8C6D352}"/>
                  </a:ext>
                </a:extLst>
              </p14:cNvPr>
              <p14:cNvContentPartPr/>
              <p14:nvPr/>
            </p14:nvContentPartPr>
            <p14:xfrm>
              <a:off x="10449689" y="5175079"/>
              <a:ext cx="394200" cy="4179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4F260EF0-AAB1-402D-8EF7-26A8A8C6D3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31689" y="5157439"/>
                <a:ext cx="4298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DD908EA3-F7F3-4F55-9887-CA2D679601C2}"/>
                  </a:ext>
                </a:extLst>
              </p14:cNvPr>
              <p14:cNvContentPartPr/>
              <p14:nvPr/>
            </p14:nvContentPartPr>
            <p14:xfrm>
              <a:off x="555918" y="1977665"/>
              <a:ext cx="394200" cy="4179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DD908EA3-F7F3-4F55-9887-CA2D679601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918" y="1960025"/>
                <a:ext cx="4298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C5120D91-A9C4-4F32-AEE4-2C62CD3CBF43}"/>
                  </a:ext>
                </a:extLst>
              </p14:cNvPr>
              <p14:cNvContentPartPr/>
              <p14:nvPr/>
            </p14:nvContentPartPr>
            <p14:xfrm>
              <a:off x="6946102" y="653244"/>
              <a:ext cx="448920" cy="6829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C5120D91-A9C4-4F32-AEE4-2C62CD3CBF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8462" y="635244"/>
                <a:ext cx="48456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7BA55F21-F042-409B-AA9C-20829483926B}"/>
                  </a:ext>
                </a:extLst>
              </p14:cNvPr>
              <p14:cNvContentPartPr/>
              <p14:nvPr/>
            </p14:nvContentPartPr>
            <p14:xfrm>
              <a:off x="4401513" y="4728271"/>
              <a:ext cx="448920" cy="6829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7BA55F21-F042-409B-AA9C-2082948392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3873" y="4710271"/>
                <a:ext cx="48456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3FC20E04-D902-4C76-B76C-A95A52245F92}"/>
                  </a:ext>
                </a:extLst>
              </p14:cNvPr>
              <p14:cNvContentPartPr/>
              <p14:nvPr/>
            </p14:nvContentPartPr>
            <p14:xfrm>
              <a:off x="10778276" y="2642598"/>
              <a:ext cx="428760" cy="6264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3FC20E04-D902-4C76-B76C-A95A52245F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60276" y="2624598"/>
                <a:ext cx="4644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88575A5-F324-46B3-B65E-A7D7DAE1B45F}"/>
                  </a:ext>
                </a:extLst>
              </p14:cNvPr>
              <p14:cNvContentPartPr/>
              <p14:nvPr/>
            </p14:nvContentPartPr>
            <p14:xfrm>
              <a:off x="2084783" y="5423152"/>
              <a:ext cx="428760" cy="62640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88575A5-F324-46B3-B65E-A7D7DAE1B4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6783" y="5405152"/>
                <a:ext cx="4644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A6CE30D5-35F8-4376-B7A9-5769739802D4}"/>
                  </a:ext>
                </a:extLst>
              </p14:cNvPr>
              <p14:cNvContentPartPr/>
              <p14:nvPr/>
            </p14:nvContentPartPr>
            <p14:xfrm>
              <a:off x="1898392" y="709764"/>
              <a:ext cx="428760" cy="62640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A6CE30D5-35F8-4376-B7A9-5769739802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0392" y="691764"/>
                <a:ext cx="46440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CB341BBD-1552-40C3-92D0-87E5E72930AB}"/>
                  </a:ext>
                </a:extLst>
              </p14:cNvPr>
              <p14:cNvContentPartPr/>
              <p14:nvPr/>
            </p14:nvContentPartPr>
            <p14:xfrm>
              <a:off x="4330383" y="833225"/>
              <a:ext cx="394200" cy="4179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CB341BBD-1552-40C3-92D0-87E5E72930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12383" y="815585"/>
                <a:ext cx="42984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71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DBE890A-D080-4576-9B01-5A04DDA3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00" y="177800"/>
            <a:ext cx="3492000" cy="255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5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533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0E98DFD-0E18-4870-9292-C57F73EB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15" y="220909"/>
            <a:ext cx="3278769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C3D191-1798-42D2-9D4D-F0469594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810" y="4179798"/>
            <a:ext cx="1196120" cy="2138400"/>
          </a:xfrm>
          <a:prstGeom prst="rect">
            <a:avLst/>
          </a:prstGeom>
        </p:spPr>
      </p:pic>
      <p:pic>
        <p:nvPicPr>
          <p:cNvPr id="29" name="Grafik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01A17F-7D3F-442E-84E4-D7D4B922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248" y="4179798"/>
            <a:ext cx="1196120" cy="2138400"/>
          </a:xfrm>
          <a:prstGeom prst="rect">
            <a:avLst/>
          </a:prstGeom>
        </p:spPr>
      </p:pic>
      <p:pic>
        <p:nvPicPr>
          <p:cNvPr id="26" name="Grafik 25">
            <a:hlinkClick r:id="rId4" action="ppaction://hlinksldjump"/>
            <a:extLst>
              <a:ext uri="{FF2B5EF4-FFF2-40B4-BE49-F238E27FC236}">
                <a16:creationId xmlns:a16="http://schemas.microsoft.com/office/drawing/2014/main" id="{E3B2CF8E-5088-41DB-B679-0F039084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32" y="4181279"/>
            <a:ext cx="1196120" cy="2138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290899" y="4120356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8421017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4386001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fik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B8F1A83-C2AD-423A-AE38-C55608E040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" t="13290" r="-528" b="20802"/>
          <a:stretch/>
        </p:blipFill>
        <p:spPr>
          <a:xfrm>
            <a:off x="5340988" y="4254524"/>
            <a:ext cx="1510022" cy="995214"/>
          </a:xfrm>
          <a:prstGeom prst="rect">
            <a:avLst/>
          </a:prstGeom>
        </p:spPr>
      </p:pic>
      <p:pic>
        <p:nvPicPr>
          <p:cNvPr id="9" name="Grafik 8">
            <a:hlinkClick r:id="rId4" action="ppaction://hlinksldjump"/>
            <a:extLst>
              <a:ext uri="{FF2B5EF4-FFF2-40B4-BE49-F238E27FC236}">
                <a16:creationId xmlns:a16="http://schemas.microsoft.com/office/drawing/2014/main" id="{13CB3DB5-EDF9-4FDF-A7A7-BC714867D7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07" r="19668" b="19699"/>
          <a:stretch/>
        </p:blipFill>
        <p:spPr>
          <a:xfrm>
            <a:off x="1715808" y="4254524"/>
            <a:ext cx="690487" cy="864675"/>
          </a:xfrm>
          <a:prstGeom prst="rect">
            <a:avLst/>
          </a:prstGeom>
        </p:spPr>
      </p:pic>
      <p:pic>
        <p:nvPicPr>
          <p:cNvPr id="11" name="Grafi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AA74E0-D105-4D4B-B1D7-4383CAAFB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528248" y="4052878"/>
            <a:ext cx="1196120" cy="11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F4BB24F-4FFE-4EFA-94A1-212DCA317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373"/>
          <a:stretch/>
        </p:blipFill>
        <p:spPr>
          <a:xfrm>
            <a:off x="4939664" y="2524909"/>
            <a:ext cx="2449830" cy="19507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143C6EF-D453-4744-8F28-1ED2E47D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15" y="220909"/>
            <a:ext cx="3278769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AC5A60-9D56-4750-BCD1-CFD2DA716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28" y="277342"/>
            <a:ext cx="3267740" cy="31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6DCFDFF-15F1-4D80-8019-781722649FA5}"/>
              </a:ext>
            </a:extLst>
          </p:cNvPr>
          <p:cNvSpPr txBox="1"/>
          <p:nvPr/>
        </p:nvSpPr>
        <p:spPr>
          <a:xfrm>
            <a:off x="1262562" y="4835477"/>
            <a:ext cx="17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43B244D-D4AB-4DE8-AB6B-0DB1E244A8C4}"/>
              </a:ext>
            </a:extLst>
          </p:cNvPr>
          <p:cNvSpPr txBox="1"/>
          <p:nvPr/>
        </p:nvSpPr>
        <p:spPr>
          <a:xfrm>
            <a:off x="9925272" y="4835477"/>
            <a:ext cx="137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HAUS</a:t>
            </a:r>
          </a:p>
        </p:txBody>
      </p:sp>
      <p:sp>
        <p:nvSpPr>
          <p:cNvPr id="9" name="Textfeld 8">
            <a:hlinkClick r:id="rId4" action="ppaction://hlinksldjump"/>
            <a:extLst>
              <a:ext uri="{FF2B5EF4-FFF2-40B4-BE49-F238E27FC236}">
                <a16:creationId xmlns:a16="http://schemas.microsoft.com/office/drawing/2014/main" id="{E1EA7E5A-0054-48BD-B82C-484BC77481A6}"/>
              </a:ext>
            </a:extLst>
          </p:cNvPr>
          <p:cNvSpPr txBox="1"/>
          <p:nvPr/>
        </p:nvSpPr>
        <p:spPr>
          <a:xfrm>
            <a:off x="4634611" y="4835477"/>
            <a:ext cx="334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GUMMIBÄRCHEN</a:t>
            </a:r>
          </a:p>
        </p:txBody>
      </p:sp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538729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8726471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3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hlinkClick r:id="rId3" action="ppaction://hlinksldjump"/>
            <a:extLst>
              <a:ext uri="{FF2B5EF4-FFF2-40B4-BE49-F238E27FC236}">
                <a16:creationId xmlns:a16="http://schemas.microsoft.com/office/drawing/2014/main" id="{E8D6E024-421F-4EB9-929B-F90B37828013}"/>
              </a:ext>
            </a:extLst>
          </p:cNvPr>
          <p:cNvSpPr txBox="1"/>
          <p:nvPr/>
        </p:nvSpPr>
        <p:spPr>
          <a:xfrm>
            <a:off x="1704798" y="2680106"/>
            <a:ext cx="334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GUMMIBÄRCHEN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57777E0-D11E-4C8A-A333-9EDF96E0C951}"/>
              </a:ext>
            </a:extLst>
          </p:cNvPr>
          <p:cNvSpPr/>
          <p:nvPr/>
        </p:nvSpPr>
        <p:spPr>
          <a:xfrm>
            <a:off x="1608916" y="1968665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26F70F-4BEB-456B-B006-840D6EFFB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780" y="454111"/>
            <a:ext cx="2603240" cy="260324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438EA56-74AE-4290-9528-23BCD9558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361" y="2642783"/>
            <a:ext cx="2603240" cy="26032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3E387F-7B62-4D53-B246-1A43C3456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7321" y="3652935"/>
            <a:ext cx="2603240" cy="2603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C9FE715-305D-46E7-90E7-04A3F0ED1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7321" y="1197410"/>
            <a:ext cx="2603240" cy="26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F0A7207-FB94-4808-8F87-64E943EE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9443" y="172288"/>
            <a:ext cx="3273113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356724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rId4" action="ppaction://hlinksldjump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4386000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8415276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D4DD20-13AC-455B-8F66-6E839E049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291" y="4170780"/>
            <a:ext cx="1318866" cy="2160000"/>
          </a:xfrm>
          <a:prstGeom prst="rect">
            <a:avLst/>
          </a:prstGeom>
        </p:spPr>
      </p:pic>
      <p:pic>
        <p:nvPicPr>
          <p:cNvPr id="3" name="Grafik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679C30C-01CB-407E-BEBE-69FA97A50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754" y="4168142"/>
            <a:ext cx="1314782" cy="2160000"/>
          </a:xfrm>
          <a:prstGeom prst="rect">
            <a:avLst/>
          </a:prstGeom>
        </p:spPr>
      </p:pic>
      <p:pic>
        <p:nvPicPr>
          <p:cNvPr id="8" name="Grafik 7">
            <a:hlinkClick r:id="rId4" action="ppaction://hlinksldjump"/>
            <a:extLst>
              <a:ext uri="{FF2B5EF4-FFF2-40B4-BE49-F238E27FC236}">
                <a16:creationId xmlns:a16="http://schemas.microsoft.com/office/drawing/2014/main" id="{9A54C7F6-272D-49DF-ADA2-F265140BB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826" y="4168142"/>
            <a:ext cx="131886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F838BC-CFA7-476E-8C0C-350CCFB70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5426" y="2130772"/>
            <a:ext cx="1171494" cy="1117510"/>
          </a:xfrm>
          <a:prstGeom prst="rect">
            <a:avLst/>
          </a:prstGeom>
        </p:spPr>
      </p:pic>
      <p:sp>
        <p:nvSpPr>
          <p:cNvPr id="6" name="Rechteck 5">
            <a:hlinkClick r:id="rId6" action="ppaction://hlinksldjump"/>
            <a:extLst>
              <a:ext uri="{FF2B5EF4-FFF2-40B4-BE49-F238E27FC236}">
                <a16:creationId xmlns:a16="http://schemas.microsoft.com/office/drawing/2014/main" id="{94363FE4-F2DC-40B7-BA24-8B2B1018E526}"/>
              </a:ext>
            </a:extLst>
          </p:cNvPr>
          <p:cNvSpPr/>
          <p:nvPr/>
        </p:nvSpPr>
        <p:spPr>
          <a:xfrm>
            <a:off x="4386000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hlinkClick r:id="rId6" action="ppaction://hlinksldjump"/>
            <a:extLst>
              <a:ext uri="{FF2B5EF4-FFF2-40B4-BE49-F238E27FC236}">
                <a16:creationId xmlns:a16="http://schemas.microsoft.com/office/drawing/2014/main" id="{C06AB514-69E4-464B-97F1-A848DE057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826" y="4168142"/>
            <a:ext cx="131886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52F899-06F4-43F8-ABE6-C1C87FB1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2783" y="201636"/>
            <a:ext cx="370643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1E4BFE7-3B43-4030-9A56-8A6176FECCD6}"/>
              </a:ext>
            </a:extLst>
          </p:cNvPr>
          <p:cNvSpPr/>
          <p:nvPr/>
        </p:nvSpPr>
        <p:spPr>
          <a:xfrm>
            <a:off x="4348024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F3765AB-C9A9-4736-9C50-EA2FF419A3C1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3" action="ppaction://hlinksldjump"/>
            <a:extLst>
              <a:ext uri="{FF2B5EF4-FFF2-40B4-BE49-F238E27FC236}">
                <a16:creationId xmlns:a16="http://schemas.microsoft.com/office/drawing/2014/main" id="{37EC768B-8F93-4811-98CF-A3872E742CC2}"/>
              </a:ext>
            </a:extLst>
          </p:cNvPr>
          <p:cNvSpPr/>
          <p:nvPr/>
        </p:nvSpPr>
        <p:spPr>
          <a:xfrm>
            <a:off x="8345061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4F07FE0-CED4-4CAD-9967-05632FE8F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7145" y="118740"/>
            <a:ext cx="2917704" cy="2304000"/>
          </a:xfrm>
          <a:prstGeom prst="rect">
            <a:avLst/>
          </a:prstGeom>
        </p:spPr>
      </p:pic>
      <p:pic>
        <p:nvPicPr>
          <p:cNvPr id="5" name="Grafi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408AB5E-6D50-408C-ADDA-5CD752FAE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039" y="4232381"/>
            <a:ext cx="1764000" cy="1981431"/>
          </a:xfrm>
          <a:prstGeom prst="rect">
            <a:avLst/>
          </a:prstGeom>
        </p:spPr>
      </p:pic>
      <p:pic>
        <p:nvPicPr>
          <p:cNvPr id="7" name="Grafik 6">
            <a:hlinkClick r:id="rId3" action="ppaction://hlinksldjump"/>
            <a:extLst>
              <a:ext uri="{FF2B5EF4-FFF2-40B4-BE49-F238E27FC236}">
                <a16:creationId xmlns:a16="http://schemas.microsoft.com/office/drawing/2014/main" id="{1EED6F66-A8E7-4241-8EB1-03A7C5A2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120" y="4232381"/>
            <a:ext cx="1777986" cy="1980000"/>
          </a:xfrm>
          <a:prstGeom prst="rect">
            <a:avLst/>
          </a:prstGeom>
        </p:spPr>
      </p:pic>
      <p:pic>
        <p:nvPicPr>
          <p:cNvPr id="9" name="Grafik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6323E0-EF07-45A2-A704-A932D9B99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9077" y="4232381"/>
            <a:ext cx="1764000" cy="19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74" y="513358"/>
            <a:ext cx="2827714" cy="19941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DC31545-7F6B-48AC-A043-A932D972D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163" y="767398"/>
            <a:ext cx="2787680" cy="287457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E9F05D-917D-4F20-B8BE-41DF590D2B41}"/>
              </a:ext>
            </a:extLst>
          </p:cNvPr>
          <p:cNvSpPr/>
          <p:nvPr/>
        </p:nvSpPr>
        <p:spPr>
          <a:xfrm>
            <a:off x="4272537" y="4195313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13D7EC4-69D3-4C6A-B9FC-A09CE54D42CA}"/>
              </a:ext>
            </a:extLst>
          </p:cNvPr>
          <p:cNvSpPr txBox="1"/>
          <p:nvPr/>
        </p:nvSpPr>
        <p:spPr>
          <a:xfrm>
            <a:off x="5206652" y="3960560"/>
            <a:ext cx="8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439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533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DFECAE-F2DA-49F9-A527-97BBC46B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171869" y="4119362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4174027" y="4119362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8176185" y="4119362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hlinkClick r:id="rId4" action="ppaction://hlinksldjump"/>
            <a:extLst>
              <a:ext uri="{FF2B5EF4-FFF2-40B4-BE49-F238E27FC236}">
                <a16:creationId xmlns:a16="http://schemas.microsoft.com/office/drawing/2014/main" id="{B856FD8D-AC50-4633-89C5-BDF6B6317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81" y="4191708"/>
            <a:ext cx="2032680" cy="2032680"/>
          </a:xfrm>
          <a:prstGeom prst="rect">
            <a:avLst/>
          </a:prstGeom>
        </p:spPr>
      </p:pic>
      <p:pic>
        <p:nvPicPr>
          <p:cNvPr id="6" name="Grafi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E96569-2D89-42A4-BF5B-3F241A1D4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2237" y="4191708"/>
            <a:ext cx="2034000" cy="2034000"/>
          </a:xfrm>
          <a:prstGeom prst="rect">
            <a:avLst/>
          </a:prstGeom>
        </p:spPr>
      </p:pic>
      <p:pic>
        <p:nvPicPr>
          <p:cNvPr id="8" name="Grafik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C263EE-413A-429A-B8C1-C359F0E587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0079" y="4191708"/>
            <a:ext cx="2034000" cy="20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50CE4DD-3D28-4E63-8E19-1BE38CC6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472" y="1852252"/>
            <a:ext cx="1714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B3B74BF-AB63-4656-B519-E607FC3C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119" y="229485"/>
            <a:ext cx="3261761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5E0D89F-F018-451D-9711-8DD4064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03" y="219075"/>
            <a:ext cx="3569792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4462130" y="403423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434766" y="403423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8489494" y="403423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hlinkClick r:id="rId4" action="ppaction://hlinksldjump"/>
            <a:extLst>
              <a:ext uri="{FF2B5EF4-FFF2-40B4-BE49-F238E27FC236}">
                <a16:creationId xmlns:a16="http://schemas.microsoft.com/office/drawing/2014/main" id="{A6D6044C-8E29-428B-85DB-9A328515B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7018" y="4631512"/>
            <a:ext cx="2790532" cy="10337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FE14EF-5733-4DB8-BB06-4029B7670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6864" y="4215975"/>
            <a:ext cx="2790532" cy="1527978"/>
          </a:xfrm>
          <a:prstGeom prst="rect">
            <a:avLst/>
          </a:prstGeom>
        </p:spPr>
      </p:pic>
      <p:pic>
        <p:nvPicPr>
          <p:cNvPr id="10" name="Grafik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F7BA28-CCB9-4E9D-A78E-6A5B36531E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536" y="4687154"/>
            <a:ext cx="3030460" cy="11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DF21481-AA2F-4546-B6BC-C9886671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081" y="482677"/>
            <a:ext cx="3476256" cy="34762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608CA37-BDEF-4918-8F4E-45C0D6B69B85}"/>
              </a:ext>
            </a:extLst>
          </p:cNvPr>
          <p:cNvSpPr/>
          <p:nvPr/>
        </p:nvSpPr>
        <p:spPr>
          <a:xfrm>
            <a:off x="4363209" y="405408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F8AF598-C284-4823-8720-8F22D1231719}"/>
              </a:ext>
            </a:extLst>
          </p:cNvPr>
          <p:cNvGrpSpPr/>
          <p:nvPr/>
        </p:nvGrpSpPr>
        <p:grpSpPr>
          <a:xfrm>
            <a:off x="4653280" y="4675092"/>
            <a:ext cx="2885438" cy="986276"/>
            <a:chOff x="4507020" y="4329780"/>
            <a:chExt cx="3934800" cy="13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543C9453-78A7-451A-82E0-9C434CA5FA21}"/>
                    </a:ext>
                  </a:extLst>
                </p14:cNvPr>
                <p14:cNvContentPartPr/>
                <p14:nvPr/>
              </p14:nvContentPartPr>
              <p14:xfrm>
                <a:off x="4562460" y="4611660"/>
                <a:ext cx="103320" cy="10357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543C9453-78A7-451A-82E0-9C434CA5FA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7977" y="4587117"/>
                  <a:ext cx="151797" cy="1084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4C5C221B-E93F-40D3-AEEC-70E432E0A272}"/>
                    </a:ext>
                  </a:extLst>
                </p14:cNvPr>
                <p14:cNvContentPartPr/>
                <p14:nvPr/>
              </p14:nvContentPartPr>
              <p14:xfrm>
                <a:off x="4507020" y="4468740"/>
                <a:ext cx="631800" cy="864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4C5C221B-E93F-40D3-AEEC-70E432E0A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2475" y="4444195"/>
                  <a:ext cx="68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043B7FE0-3320-4AA4-B953-0AF3D528A581}"/>
                    </a:ext>
                  </a:extLst>
                </p14:cNvPr>
                <p14:cNvContentPartPr/>
                <p14:nvPr/>
              </p14:nvContentPartPr>
              <p14:xfrm>
                <a:off x="4575780" y="5006580"/>
                <a:ext cx="463320" cy="579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043B7FE0-3320-4AA4-B953-0AF3D528A5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51240" y="4982021"/>
                  <a:ext cx="511910" cy="106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187DB048-0714-4E6F-8F9D-14FB1C8E7A65}"/>
                    </a:ext>
                  </a:extLst>
                </p14:cNvPr>
                <p14:cNvContentPartPr/>
                <p14:nvPr/>
              </p14:nvContentPartPr>
              <p14:xfrm>
                <a:off x="5240340" y="4534260"/>
                <a:ext cx="601200" cy="114048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187DB048-0714-4E6F-8F9D-14FB1C8E7A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5801" y="4509712"/>
                  <a:ext cx="649787" cy="1189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5FE56332-7223-4EFC-9A69-03D4C9FDA500}"/>
                    </a:ext>
                  </a:extLst>
                </p14:cNvPr>
                <p14:cNvContentPartPr/>
                <p14:nvPr/>
              </p14:nvContentPartPr>
              <p14:xfrm>
                <a:off x="5209380" y="4474500"/>
                <a:ext cx="510120" cy="316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5FE56332-7223-4EFC-9A69-03D4C9FDA5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85322" y="4449750"/>
                  <a:ext cx="558726" cy="80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60650F1-C20B-45C1-9B48-925759E58378}"/>
                    </a:ext>
                  </a:extLst>
                </p14:cNvPr>
                <p14:cNvContentPartPr/>
                <p14:nvPr/>
              </p14:nvContentPartPr>
              <p14:xfrm>
                <a:off x="5214060" y="5000460"/>
                <a:ext cx="483120" cy="9036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60650F1-C20B-45C1-9B48-925759E583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89511" y="4976397"/>
                  <a:ext cx="531727" cy="138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EF9AC8ED-BE7D-43DD-9A4F-0EDA6ECEE8AE}"/>
                    </a:ext>
                  </a:extLst>
                </p14:cNvPr>
                <p14:cNvContentPartPr/>
                <p14:nvPr/>
              </p14:nvContentPartPr>
              <p14:xfrm>
                <a:off x="6005700" y="4480260"/>
                <a:ext cx="49320" cy="1116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EF9AC8ED-BE7D-43DD-9A4F-0EDA6ECEE8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1772" y="4455717"/>
                  <a:ext cx="97663" cy="1165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A4103576-FD24-4EFB-A768-07CB44120740}"/>
                    </a:ext>
                  </a:extLst>
                </p14:cNvPr>
                <p14:cNvContentPartPr/>
                <p14:nvPr/>
              </p14:nvContentPartPr>
              <p14:xfrm>
                <a:off x="5830020" y="4406460"/>
                <a:ext cx="895680" cy="12560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A4103576-FD24-4EFB-A768-07CB441207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5481" y="4382409"/>
                  <a:ext cx="944268" cy="1304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2677B0E7-412D-47FA-A4D1-0E3CB62312D3}"/>
                    </a:ext>
                  </a:extLst>
                </p14:cNvPr>
                <p14:cNvContentPartPr/>
                <p14:nvPr/>
              </p14:nvContentPartPr>
              <p14:xfrm>
                <a:off x="6835500" y="4484940"/>
                <a:ext cx="709560" cy="11743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2677B0E7-412D-47FA-A4D1-0E3CB62312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10965" y="4460403"/>
                  <a:ext cx="758140" cy="1222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E569CDEA-FD8A-4B5B-A949-2CE100A95141}"/>
                    </a:ext>
                  </a:extLst>
                </p14:cNvPr>
                <p14:cNvContentPartPr/>
                <p14:nvPr/>
              </p14:nvContentPartPr>
              <p14:xfrm>
                <a:off x="6881220" y="4423380"/>
                <a:ext cx="664920" cy="446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E569CDEA-FD8A-4B5B-A949-2CE100A951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6684" y="4398853"/>
                  <a:ext cx="713501" cy="93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52EA324-699C-4F58-BD20-31B6C476BBAE}"/>
                    </a:ext>
                  </a:extLst>
                </p14:cNvPr>
                <p14:cNvContentPartPr/>
                <p14:nvPr/>
              </p14:nvContentPartPr>
              <p14:xfrm>
                <a:off x="6934500" y="5084340"/>
                <a:ext cx="420120" cy="356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52EA324-699C-4F58-BD20-31B6C476BB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9960" y="5059929"/>
                  <a:ext cx="468709" cy="83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A042EA6B-761B-469F-A959-98F0E2D73035}"/>
                    </a:ext>
                  </a:extLst>
                </p14:cNvPr>
                <p14:cNvContentPartPr/>
                <p14:nvPr/>
              </p14:nvContentPartPr>
              <p14:xfrm>
                <a:off x="7676460" y="4419780"/>
                <a:ext cx="67320" cy="11793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A042EA6B-761B-469F-A959-98F0E2D730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51891" y="4395241"/>
                  <a:ext cx="115967" cy="1227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FE221BCC-ADC3-4799-B332-89577EDC51D8}"/>
                    </a:ext>
                  </a:extLst>
                </p14:cNvPr>
                <p14:cNvContentPartPr/>
                <p14:nvPr/>
              </p14:nvContentPartPr>
              <p14:xfrm>
                <a:off x="7571340" y="4329780"/>
                <a:ext cx="870480" cy="124920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FE221BCC-ADC3-4799-B332-89577EDC51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46806" y="4305238"/>
                  <a:ext cx="919058" cy="129779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294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0956A92-C2E4-46CC-B688-90AB6234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8435" y="196327"/>
            <a:ext cx="3376378" cy="25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546596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839628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690739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600"/>
              <a:t>8</a:t>
            </a:r>
            <a:endParaRPr lang="de-DE" sz="9600" dirty="0"/>
          </a:p>
        </p:txBody>
      </p:sp>
      <p:sp>
        <p:nvSpPr>
          <p:cNvPr id="2" name="Textfeld 1">
            <a:hlinkClick r:id="rId3" action="ppaction://hlinksldjump"/>
            <a:extLst>
              <a:ext uri="{FF2B5EF4-FFF2-40B4-BE49-F238E27FC236}">
                <a16:creationId xmlns:a16="http://schemas.microsoft.com/office/drawing/2014/main" id="{B553A5FA-387C-4DC5-BAEA-0904354B15D8}"/>
              </a:ext>
            </a:extLst>
          </p:cNvPr>
          <p:cNvSpPr txBox="1"/>
          <p:nvPr/>
        </p:nvSpPr>
        <p:spPr>
          <a:xfrm>
            <a:off x="5553764" y="3889283"/>
            <a:ext cx="11730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8</a:t>
            </a:r>
          </a:p>
        </p:txBody>
      </p:sp>
      <p:sp>
        <p:nvSpPr>
          <p:cNvPr id="19" name="Textfeld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65BBC2-CD6F-47C4-9EB9-95B83719B6B7}"/>
              </a:ext>
            </a:extLst>
          </p:cNvPr>
          <p:cNvSpPr txBox="1"/>
          <p:nvPr/>
        </p:nvSpPr>
        <p:spPr>
          <a:xfrm>
            <a:off x="9403453" y="3889283"/>
            <a:ext cx="11730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9</a:t>
            </a:r>
          </a:p>
        </p:txBody>
      </p:sp>
      <p:sp>
        <p:nvSpPr>
          <p:cNvPr id="20" name="Textfeld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3A281E-F34E-47B8-9907-4035A9EF9B31}"/>
              </a:ext>
            </a:extLst>
          </p:cNvPr>
          <p:cNvSpPr txBox="1"/>
          <p:nvPr/>
        </p:nvSpPr>
        <p:spPr>
          <a:xfrm>
            <a:off x="1697912" y="3889283"/>
            <a:ext cx="11730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6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A460E91-66FF-4122-99E2-273B609C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27" y="226445"/>
            <a:ext cx="3267739" cy="23044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662259D-5029-4959-BEAE-1DC3404ED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832768" y="1627165"/>
            <a:ext cx="1219654" cy="180753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D038EC5-7560-42E7-B877-98C98B826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6844" y="1544713"/>
            <a:ext cx="1393274" cy="18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8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80D91443-2A3B-4C93-B2AF-BA95F74BEE43}"/>
              </a:ext>
            </a:extLst>
          </p:cNvPr>
          <p:cNvSpPr/>
          <p:nvPr/>
        </p:nvSpPr>
        <p:spPr>
          <a:xfrm>
            <a:off x="4462127" y="416640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E7B4D5B-7A1B-485E-90CC-D0129C9BCB9F}"/>
              </a:ext>
            </a:extLst>
          </p:cNvPr>
          <p:cNvSpPr txBox="1"/>
          <p:nvPr/>
        </p:nvSpPr>
        <p:spPr>
          <a:xfrm>
            <a:off x="5469295" y="3931653"/>
            <a:ext cx="11730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8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A189936-2D25-441E-A9BA-C3556272A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27" y="226445"/>
            <a:ext cx="3267739" cy="23044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A5223BE-A86D-4842-A11B-52C5555CD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832768" y="1627165"/>
            <a:ext cx="1219654" cy="18075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C286AA6-2D45-4F64-A058-D3AB1D340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6844" y="1544713"/>
            <a:ext cx="1393274" cy="18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1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5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DFECAE-F2DA-49F9-A527-97BBC46B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3885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8352453" y="4118524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471810" y="4118524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1.000+ kostenlose Straße &amp; Stadt Vektorgrafike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A684B5-5463-490C-A12F-43A710DB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51" y="4898998"/>
            <a:ext cx="3380508" cy="16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000+ kostenlose Straße &amp; Stadt Vektorgrafiken">
            <a:hlinkClick r:id="rId4" action="ppaction://hlinksldjump"/>
            <a:extLst>
              <a:ext uri="{FF2B5EF4-FFF2-40B4-BE49-F238E27FC236}">
                <a16:creationId xmlns:a16="http://schemas.microsoft.com/office/drawing/2014/main" id="{EE893DDC-38AD-4E26-B590-71565643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1" y="4898998"/>
            <a:ext cx="3380508" cy="16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000+ kostenlose Straße &amp; Stadt Vektorgrafiken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7971F2-42C3-4346-A511-317B8697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43" y="4904510"/>
            <a:ext cx="3380508" cy="16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kehrszeichen Fußgängerweg Nr. 239 | kroschke.com">
            <a:hlinkClick r:id="rId4" action="ppaction://hlinksldjump"/>
            <a:extLst>
              <a:ext uri="{FF2B5EF4-FFF2-40B4-BE49-F238E27FC236}">
                <a16:creationId xmlns:a16="http://schemas.microsoft.com/office/drawing/2014/main" id="{B08A0BFC-87E0-4EA5-922B-F9428FED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34" y="4172590"/>
            <a:ext cx="1209600" cy="1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C36FE4-943F-400A-A950-B064E1CD4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01126" y="5365369"/>
            <a:ext cx="82976" cy="825986"/>
          </a:xfrm>
          <a:prstGeom prst="rect">
            <a:avLst/>
          </a:prstGeom>
        </p:spPr>
      </p:pic>
      <p:pic>
        <p:nvPicPr>
          <p:cNvPr id="17" name="Grafik 16">
            <a:hlinkClick r:id="rId4" action="ppaction://hlinksldjump"/>
            <a:extLst>
              <a:ext uri="{FF2B5EF4-FFF2-40B4-BE49-F238E27FC236}">
                <a16:creationId xmlns:a16="http://schemas.microsoft.com/office/drawing/2014/main" id="{C817E2C2-C475-414B-AD12-DAF69ED79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5594" y="5340138"/>
            <a:ext cx="93478" cy="930528"/>
          </a:xfrm>
          <a:prstGeom prst="rect">
            <a:avLst/>
          </a:prstGeom>
        </p:spPr>
      </p:pic>
      <p:pic>
        <p:nvPicPr>
          <p:cNvPr id="1032" name="Picture 8" descr="82,677 Autobahn Schild Vektorgrafiken, Cliparts und Illustrationen Kaufen -  123RF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633024F-A8B0-446F-AB19-977810519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6"/>
          <a:stretch/>
        </p:blipFill>
        <p:spPr bwMode="auto">
          <a:xfrm>
            <a:off x="6679401" y="4205812"/>
            <a:ext cx="959658" cy="91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1911795-3146-493A-9083-EC3AD894B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2490" y="5119254"/>
            <a:ext cx="109951" cy="1094509"/>
          </a:xfrm>
          <a:prstGeom prst="rect">
            <a:avLst/>
          </a:prstGeom>
        </p:spPr>
      </p:pic>
      <p:pic>
        <p:nvPicPr>
          <p:cNvPr id="2" name="Picture 2" descr="https://www.fuehrerscheine.de/wp-content/uploads/2019/10/245-Bussonderfahrstreifen.png">
            <a:extLst>
              <a:ext uri="{FF2B5EF4-FFF2-40B4-BE49-F238E27FC236}">
                <a16:creationId xmlns:a16="http://schemas.microsoft.com/office/drawing/2014/main" id="{756F6167-21D1-4440-98A4-2447847E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938" y="4200300"/>
            <a:ext cx="1209600" cy="1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6" name="Rechteck 5">
            <a:hlinkClick r:id="rId4" action="ppaction://hlinksldjump"/>
            <a:extLst>
              <a:ext uri="{FF2B5EF4-FFF2-40B4-BE49-F238E27FC236}">
                <a16:creationId xmlns:a16="http://schemas.microsoft.com/office/drawing/2014/main" id="{9A9C1D0E-E517-4AEB-A5B3-29F092067F5C}"/>
              </a:ext>
            </a:extLst>
          </p:cNvPr>
          <p:cNvSpPr/>
          <p:nvPr/>
        </p:nvSpPr>
        <p:spPr>
          <a:xfrm>
            <a:off x="44229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1.000+ kostenlose Straße &amp; Stadt Vektorgrafiken">
            <a:hlinkClick r:id="rId4" action="ppaction://hlinksldjump"/>
            <a:extLst>
              <a:ext uri="{FF2B5EF4-FFF2-40B4-BE49-F238E27FC236}">
                <a16:creationId xmlns:a16="http://schemas.microsoft.com/office/drawing/2014/main" id="{5C01F8AE-1402-431B-B89B-DD419031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46" y="4904510"/>
            <a:ext cx="3380508" cy="169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Verkehrszeichen Fußgängerweg Nr. 239 | kroschke.com">
            <a:hlinkClick r:id="rId4" action="ppaction://hlinksldjump"/>
            <a:extLst>
              <a:ext uri="{FF2B5EF4-FFF2-40B4-BE49-F238E27FC236}">
                <a16:creationId xmlns:a16="http://schemas.microsoft.com/office/drawing/2014/main" id="{0565D2BF-6366-4F75-9C72-009E26CD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69" y="4178102"/>
            <a:ext cx="1209600" cy="1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hlinkClick r:id="rId4" action="ppaction://hlinksldjump"/>
            <a:extLst>
              <a:ext uri="{FF2B5EF4-FFF2-40B4-BE49-F238E27FC236}">
                <a16:creationId xmlns:a16="http://schemas.microsoft.com/office/drawing/2014/main" id="{25C085D3-A290-4003-BDB4-9E233A6CD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6729" y="5345650"/>
            <a:ext cx="93478" cy="9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0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BC73CB52-D480-4FA9-955E-F31E27AB5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4270" y="194884"/>
            <a:ext cx="3283460" cy="30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5F5CF1-B0C9-47EB-A573-DB861C06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4752" y="4887323"/>
            <a:ext cx="2266950" cy="1371600"/>
          </a:xfrm>
          <a:prstGeom prst="rect">
            <a:avLst/>
          </a:prstGeom>
        </p:spPr>
      </p:pic>
      <p:pic>
        <p:nvPicPr>
          <p:cNvPr id="19" name="Grafik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3067648-5DB9-45F1-B6BE-F0EE4A612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693" y="4887589"/>
            <a:ext cx="2266950" cy="1371600"/>
          </a:xfrm>
          <a:prstGeom prst="rect">
            <a:avLst/>
          </a:prstGeom>
        </p:spPr>
      </p:pic>
      <p:pic>
        <p:nvPicPr>
          <p:cNvPr id="21" name="Grafik 20">
            <a:hlinkClick r:id="rId5" action="ppaction://hlinksldjump"/>
            <a:extLst>
              <a:ext uri="{FF2B5EF4-FFF2-40B4-BE49-F238E27FC236}">
                <a16:creationId xmlns:a16="http://schemas.microsoft.com/office/drawing/2014/main" id="{D24F991E-E45B-4E6F-8085-AAEF6EA10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0811" y="4887323"/>
            <a:ext cx="2266950" cy="1371600"/>
          </a:xfrm>
          <a:prstGeom prst="rect">
            <a:avLst/>
          </a:prstGeom>
        </p:spPr>
      </p:pic>
      <p:sp>
        <p:nvSpPr>
          <p:cNvPr id="11" name="Textfeld 10">
            <a:hlinkClick r:id="rId5" action="ppaction://hlinksldjump"/>
            <a:extLst>
              <a:ext uri="{FF2B5EF4-FFF2-40B4-BE49-F238E27FC236}">
                <a16:creationId xmlns:a16="http://schemas.microsoft.com/office/drawing/2014/main" id="{2385216C-03FE-4E5D-AA87-5E060DE0B4A3}"/>
              </a:ext>
            </a:extLst>
          </p:cNvPr>
          <p:cNvSpPr txBox="1"/>
          <p:nvPr/>
        </p:nvSpPr>
        <p:spPr>
          <a:xfrm>
            <a:off x="10077245" y="5572857"/>
            <a:ext cx="127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MAMA</a:t>
            </a:r>
          </a:p>
        </p:txBody>
      </p:sp>
      <p:sp>
        <p:nvSpPr>
          <p:cNvPr id="12" name="Textfeld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6DAD15-83F2-4F93-9D5E-FC83D1679A56}"/>
              </a:ext>
            </a:extLst>
          </p:cNvPr>
          <p:cNvSpPr txBox="1"/>
          <p:nvPr/>
        </p:nvSpPr>
        <p:spPr>
          <a:xfrm>
            <a:off x="1023846" y="5573123"/>
            <a:ext cx="127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MMAA</a:t>
            </a:r>
          </a:p>
        </p:txBody>
      </p:sp>
      <p:sp>
        <p:nvSpPr>
          <p:cNvPr id="13" name="Textfeld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36E94DE-08C8-4CE7-B427-FA4984098B90}"/>
              </a:ext>
            </a:extLst>
          </p:cNvPr>
          <p:cNvSpPr txBox="1"/>
          <p:nvPr/>
        </p:nvSpPr>
        <p:spPr>
          <a:xfrm>
            <a:off x="5559905" y="5572857"/>
            <a:ext cx="127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XXXX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0F13336-12D9-4ADA-A742-1F1B6BEAB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130" y="232594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670AA63-FE08-4790-BA18-D56FB1C98C26}"/>
              </a:ext>
            </a:extLst>
          </p:cNvPr>
          <p:cNvSpPr txBox="1"/>
          <p:nvPr/>
        </p:nvSpPr>
        <p:spPr>
          <a:xfrm>
            <a:off x="5457678" y="5762180"/>
            <a:ext cx="127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MAMA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E02FB99-DAA4-475A-A54A-6D1B4CE1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525" y="4354627"/>
            <a:ext cx="2266950" cy="20383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93D354-1864-457B-ABA0-493A52C9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7539" y="293211"/>
            <a:ext cx="2796922" cy="38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DFECAE-F2DA-49F9-A527-97BBC46B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1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8604316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Schublade Offen - Illustrationen und Vektorgrafiken - iStock">
            <a:extLst>
              <a:ext uri="{FF2B5EF4-FFF2-40B4-BE49-F238E27FC236}">
                <a16:creationId xmlns:a16="http://schemas.microsoft.com/office/drawing/2014/main" id="{1653554E-D7CD-4CB3-88B8-E94187B16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9659" r="14251" b="7045"/>
          <a:stretch/>
        </p:blipFill>
        <p:spPr bwMode="auto">
          <a:xfrm>
            <a:off x="1137145" y="4144325"/>
            <a:ext cx="1796182" cy="21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7064869-0E6F-4688-B294-C108036B6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6" y="4565740"/>
            <a:ext cx="720000" cy="72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7C867B5-9720-473B-BB35-8B49FBEA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281" y="4702784"/>
            <a:ext cx="720000" cy="720000"/>
          </a:xfrm>
          <a:prstGeom prst="rect">
            <a:avLst/>
          </a:prstGeom>
        </p:spPr>
      </p:pic>
      <p:pic>
        <p:nvPicPr>
          <p:cNvPr id="28" name="Picture 8" descr="Schublade Offen - Illustrationen und Vektorgrafiken - iStock">
            <a:extLst>
              <a:ext uri="{FF2B5EF4-FFF2-40B4-BE49-F238E27FC236}">
                <a16:creationId xmlns:a16="http://schemas.microsoft.com/office/drawing/2014/main" id="{EACDE209-E56D-4211-B3C6-09DB48CFD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9659" r="14251" b="7045"/>
          <a:stretch/>
        </p:blipFill>
        <p:spPr bwMode="auto">
          <a:xfrm>
            <a:off x="5258211" y="4144325"/>
            <a:ext cx="1796182" cy="21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Schublade Offen - Illustrationen und Vektorgrafiken - iStock">
            <a:extLst>
              <a:ext uri="{FF2B5EF4-FFF2-40B4-BE49-F238E27FC236}">
                <a16:creationId xmlns:a16="http://schemas.microsoft.com/office/drawing/2014/main" id="{A71DCE65-1FBF-4501-A7B9-850CEB889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9659" r="14251" b="7045"/>
          <a:stretch/>
        </p:blipFill>
        <p:spPr bwMode="auto">
          <a:xfrm>
            <a:off x="9379277" y="4153421"/>
            <a:ext cx="1796182" cy="21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E329760-2961-49F4-BD01-A7E3A657D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133" y="4554331"/>
            <a:ext cx="720000" cy="720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C6A0974-14C1-41F9-B09F-9A9A30BF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340" y="4584040"/>
            <a:ext cx="720000" cy="72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ACF3367-600F-4EF9-B28E-25BC8346C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614" y="4904902"/>
            <a:ext cx="720000" cy="72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C57F8F1-A1B3-46C0-A7D3-9F2481A03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700" y="5135796"/>
            <a:ext cx="720000" cy="720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D74DA79B-7C44-4530-9E5B-8DF592CE8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369" y="4584040"/>
            <a:ext cx="720000" cy="720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D754248-926D-4BC3-8749-C0CCA6393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27" y="4927678"/>
            <a:ext cx="720000" cy="72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399181D-D064-4E55-A6E2-AED77877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061" y="5124885"/>
            <a:ext cx="720000" cy="720000"/>
          </a:xfrm>
          <a:prstGeom prst="rect">
            <a:avLst/>
          </a:prstGeom>
        </p:spPr>
      </p:pic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483250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11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687D442-9E64-42C6-8B42-5225C17A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724" y="1723599"/>
            <a:ext cx="900000" cy="90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A83E9BF-C36F-47EB-B3D5-19F284F9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99" y="2856302"/>
            <a:ext cx="900000" cy="90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BF5670-2CCE-425C-AAB4-43C926AFD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80" y="1723599"/>
            <a:ext cx="900000" cy="900000"/>
          </a:xfrm>
          <a:prstGeom prst="rect">
            <a:avLst/>
          </a:prstGeom>
        </p:spPr>
      </p:pic>
      <p:pic>
        <p:nvPicPr>
          <p:cNvPr id="6" name="Picture 8" descr="Schublade Offen - Illustrationen und Vektorgrafiken - iStock">
            <a:extLst>
              <a:ext uri="{FF2B5EF4-FFF2-40B4-BE49-F238E27FC236}">
                <a16:creationId xmlns:a16="http://schemas.microsoft.com/office/drawing/2014/main" id="{5BBBA489-3F47-420F-9243-BD6B92CBC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0" t="9659" r="14251" b="7045"/>
          <a:stretch/>
        </p:blipFill>
        <p:spPr bwMode="auto">
          <a:xfrm>
            <a:off x="5197908" y="4334157"/>
            <a:ext cx="1796182" cy="21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E2DCC6-3211-4E96-928E-2E4C9EE5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307" y="188441"/>
            <a:ext cx="3271385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DFECAE-F2DA-49F9-A527-97BBC46B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11" name="Rechtec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8494908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rId4" action="ppaction://hlinksldjump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44229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fik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B38FA74-EBB1-4427-8083-5E3A67DF0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74"/>
          <a:stretch/>
        </p:blipFill>
        <p:spPr>
          <a:xfrm>
            <a:off x="1519623" y="5297214"/>
            <a:ext cx="1008832" cy="973508"/>
          </a:xfrm>
          <a:prstGeom prst="rect">
            <a:avLst/>
          </a:prstGeom>
        </p:spPr>
      </p:pic>
      <p:pic>
        <p:nvPicPr>
          <p:cNvPr id="1026" name="Picture 2" descr="Bushaltestelle clipart">
            <a:hlinkClick r:id="rId4" action="ppaction://hlinksldjump"/>
            <a:extLst>
              <a:ext uri="{FF2B5EF4-FFF2-40B4-BE49-F238E27FC236}">
                <a16:creationId xmlns:a16="http://schemas.microsoft.com/office/drawing/2014/main" id="{11D12DA1-C279-46F0-86A1-29F3A4F13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3198" r="26176" b="3198"/>
          <a:stretch/>
        </p:blipFill>
        <p:spPr bwMode="auto">
          <a:xfrm>
            <a:off x="5572931" y="4154722"/>
            <a:ext cx="1046132" cy="2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erarzt – Wikipedia">
            <a:extLst>
              <a:ext uri="{FF2B5EF4-FFF2-40B4-BE49-F238E27FC236}">
                <a16:creationId xmlns:a16="http://schemas.microsoft.com/office/drawing/2014/main" id="{72C99734-A6C5-446D-8FB8-D20B02D7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70" y="4251076"/>
            <a:ext cx="1046138" cy="10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51FA22-B209-470B-84D6-2095C8408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74"/>
          <a:stretch/>
        </p:blipFill>
        <p:spPr>
          <a:xfrm>
            <a:off x="9791264" y="5297214"/>
            <a:ext cx="1008832" cy="973508"/>
          </a:xfrm>
          <a:prstGeom prst="rect">
            <a:avLst/>
          </a:prstGeom>
        </p:spPr>
      </p:pic>
      <p:pic>
        <p:nvPicPr>
          <p:cNvPr id="1030" name="Picture 6" descr="Logos &amp; Piktogramme | VVO-Navigator - Ihr Mobilitätsportal für Dresden und  die Region">
            <a:extLst>
              <a:ext uri="{FF2B5EF4-FFF2-40B4-BE49-F238E27FC236}">
                <a16:creationId xmlns:a16="http://schemas.microsoft.com/office/drawing/2014/main" id="{6CDE2077-0EC4-4D27-954A-9F27A5CE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491" y="4215254"/>
            <a:ext cx="1128378" cy="11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9B9BB2E-EA86-4755-BE46-C53ADEC9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326" y="2078182"/>
            <a:ext cx="5763492" cy="30198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751" y="3191158"/>
            <a:ext cx="971803" cy="685338"/>
          </a:xfrm>
          <a:prstGeom prst="rect">
            <a:avLst/>
          </a:prstGeom>
        </p:spPr>
      </p:pic>
      <p:pic>
        <p:nvPicPr>
          <p:cNvPr id="6" name="Picture 2" descr="Bushaltestelle clipart">
            <a:extLst>
              <a:ext uri="{FF2B5EF4-FFF2-40B4-BE49-F238E27FC236}">
                <a16:creationId xmlns:a16="http://schemas.microsoft.com/office/drawing/2014/main" id="{5A7194BF-FF22-4DEC-84D5-9B88EA68B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3198" r="26176" b="3198"/>
          <a:stretch/>
        </p:blipFill>
        <p:spPr bwMode="auto">
          <a:xfrm>
            <a:off x="8406747" y="2475827"/>
            <a:ext cx="1046132" cy="2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6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279C4BB-5D01-4871-AE7F-712E1FF6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117ABAC-D4C9-49C7-B22A-CA7D2F1A6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3923" y="2003195"/>
            <a:ext cx="1327052" cy="16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7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356724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4386000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8415276" y="4116780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fik 2">
            <a:hlinkClick r:id="rId4" action="ppaction://hlinksldjump"/>
            <a:extLst>
              <a:ext uri="{FF2B5EF4-FFF2-40B4-BE49-F238E27FC236}">
                <a16:creationId xmlns:a16="http://schemas.microsoft.com/office/drawing/2014/main" id="{27C7FEF0-B92F-4243-A120-4CCB7380EF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84"/>
          <a:stretch/>
        </p:blipFill>
        <p:spPr>
          <a:xfrm>
            <a:off x="8472329" y="4386766"/>
            <a:ext cx="3362947" cy="1722752"/>
          </a:xfrm>
          <a:prstGeom prst="rect">
            <a:avLst/>
          </a:prstGeom>
        </p:spPr>
      </p:pic>
      <p:pic>
        <p:nvPicPr>
          <p:cNvPr id="1026" name="Picture 2" descr="Math Equation Editor - Maple Features - Maplesoft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E57F19C-CB76-46DE-9F84-192F2F8CA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8"/>
          <a:stretch/>
        </p:blipFill>
        <p:spPr bwMode="auto">
          <a:xfrm>
            <a:off x="4986989" y="4346796"/>
            <a:ext cx="2218021" cy="17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é es LOREM IPSUM?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7B5180-8689-40CB-A1F3-C1568887B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31038" r="2659" b="6247"/>
          <a:stretch/>
        </p:blipFill>
        <p:spPr bwMode="auto">
          <a:xfrm>
            <a:off x="449105" y="4423087"/>
            <a:ext cx="3235238" cy="157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B9250E5-D235-4787-809E-9A8F667FC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343" y="2027699"/>
            <a:ext cx="1327052" cy="16070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07CADA2-5FEE-401D-84E9-736CEB187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4960" y="2241265"/>
            <a:ext cx="3608172" cy="1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AB6F69D-569C-4B5D-8763-9208D23DF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213" y="219590"/>
            <a:ext cx="297757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7367944-8087-4FA2-9B0D-A769DDB82879}"/>
              </a:ext>
            </a:extLst>
          </p:cNvPr>
          <p:cNvSpPr/>
          <p:nvPr/>
        </p:nvSpPr>
        <p:spPr>
          <a:xfrm>
            <a:off x="398852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3C627F0-92E9-42D5-8C9C-88BC2A8AB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307" y="188441"/>
            <a:ext cx="3271385" cy="2304000"/>
          </a:xfrm>
          <a:prstGeom prst="rect">
            <a:avLst/>
          </a:prstGeom>
        </p:spPr>
      </p:pic>
      <p:pic>
        <p:nvPicPr>
          <p:cNvPr id="1026" name="Picture 2" descr="Lion Clipart Kostenlos | Vektor Bilder Download">
            <a:extLst>
              <a:ext uri="{FF2B5EF4-FFF2-40B4-BE49-F238E27FC236}">
                <a16:creationId xmlns:a16="http://schemas.microsoft.com/office/drawing/2014/main" id="{FC1609E0-3099-4058-9A7D-8A0126F0F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913" y="4166220"/>
            <a:ext cx="2285702" cy="21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är cartoon | Premium-Vektor | Weiße katzen, Zeichentrickfilme, Schöne katze">
            <a:extLst>
              <a:ext uri="{FF2B5EF4-FFF2-40B4-BE49-F238E27FC236}">
                <a16:creationId xmlns:a16="http://schemas.microsoft.com/office/drawing/2014/main" id="{80E66A86-96E5-45D7-8AD9-785A02AB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764" y="4130481"/>
            <a:ext cx="2241292" cy="22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89,533 Elefanten Vektorgrafiken, Cliparts und Illustrationen Kaufen - 123RF">
            <a:hlinkClick r:id="rId3" action="ppaction://hlinksldjump"/>
            <a:extLst>
              <a:ext uri="{FF2B5EF4-FFF2-40B4-BE49-F238E27FC236}">
                <a16:creationId xmlns:a16="http://schemas.microsoft.com/office/drawing/2014/main" id="{F0FB3631-87FA-4C28-B30A-992DEC2A4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68" y="4167158"/>
            <a:ext cx="1902968" cy="216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E5F4F7-B57B-46E0-90D3-C7AD56B9FF5C}"/>
              </a:ext>
            </a:extLst>
          </p:cNvPr>
          <p:cNvSpPr/>
          <p:nvPr/>
        </p:nvSpPr>
        <p:spPr>
          <a:xfrm>
            <a:off x="8353764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5C7287-8ABD-4635-AA0C-8BC68A8DBDF6}"/>
              </a:ext>
            </a:extLst>
          </p:cNvPr>
          <p:cNvSpPr/>
          <p:nvPr/>
        </p:nvSpPr>
        <p:spPr>
          <a:xfrm>
            <a:off x="4386001" y="4119418"/>
            <a:ext cx="3420000" cy="22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hlinkClick r:id="rId3" action="ppaction://hlinksldjump"/>
            <a:extLst>
              <a:ext uri="{FF2B5EF4-FFF2-40B4-BE49-F238E27FC236}">
                <a16:creationId xmlns:a16="http://schemas.microsoft.com/office/drawing/2014/main" id="{5B820899-E520-4064-BDBF-7901F8C3FA96}"/>
              </a:ext>
            </a:extLst>
          </p:cNvPr>
          <p:cNvSpPr txBox="1"/>
          <p:nvPr/>
        </p:nvSpPr>
        <p:spPr>
          <a:xfrm>
            <a:off x="5189838" y="3635366"/>
            <a:ext cx="181232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/>
              <a:t>O</a:t>
            </a:r>
          </a:p>
        </p:txBody>
      </p:sp>
      <p:sp>
        <p:nvSpPr>
          <p:cNvPr id="11" name="Rechteck 10">
            <a:hlinkClick r:id="rId3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463982" y="4124035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8576977" y="4124035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727C93-9297-4BAE-B759-E9D82895C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7213" y="219590"/>
            <a:ext cx="2977574" cy="2304000"/>
          </a:xfrm>
          <a:prstGeom prst="rect">
            <a:avLst/>
          </a:prstGeom>
        </p:spPr>
      </p:pic>
      <p:sp>
        <p:nvSpPr>
          <p:cNvPr id="8" name="Textfeld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75A6BA3-5BFC-432E-8A9D-E77845B11B91}"/>
              </a:ext>
            </a:extLst>
          </p:cNvPr>
          <p:cNvSpPr txBox="1"/>
          <p:nvPr/>
        </p:nvSpPr>
        <p:spPr>
          <a:xfrm>
            <a:off x="1117877" y="3635367"/>
            <a:ext cx="181232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/>
              <a:t>C</a:t>
            </a:r>
          </a:p>
        </p:txBody>
      </p:sp>
      <p:sp>
        <p:nvSpPr>
          <p:cNvPr id="9" name="Textfeld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C0C2AE-B923-4C9E-9103-C813D2347CF1}"/>
              </a:ext>
            </a:extLst>
          </p:cNvPr>
          <p:cNvSpPr txBox="1"/>
          <p:nvPr/>
        </p:nvSpPr>
        <p:spPr>
          <a:xfrm>
            <a:off x="9343867" y="3635366"/>
            <a:ext cx="181232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7648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5" name="Textfeld 4">
            <a:hlinkClick r:id="rId4" action="ppaction://hlinksldjump"/>
            <a:extLst>
              <a:ext uri="{FF2B5EF4-FFF2-40B4-BE49-F238E27FC236}">
                <a16:creationId xmlns:a16="http://schemas.microsoft.com/office/drawing/2014/main" id="{A4E1C3BB-2D0D-452C-B215-C47C859B5A93}"/>
              </a:ext>
            </a:extLst>
          </p:cNvPr>
          <p:cNvSpPr txBox="1"/>
          <p:nvPr/>
        </p:nvSpPr>
        <p:spPr>
          <a:xfrm>
            <a:off x="5189838" y="3635366"/>
            <a:ext cx="181232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/>
              <a:t>O</a:t>
            </a:r>
          </a:p>
        </p:txBody>
      </p:sp>
      <p:sp>
        <p:nvSpPr>
          <p:cNvPr id="6" name="Rechteck 5">
            <a:hlinkClick r:id="rId4" action="ppaction://hlinksldjump"/>
            <a:extLst>
              <a:ext uri="{FF2B5EF4-FFF2-40B4-BE49-F238E27FC236}">
                <a16:creationId xmlns:a16="http://schemas.microsoft.com/office/drawing/2014/main" id="{70AD3DC9-1D10-4B73-BA27-0AB26F336B96}"/>
              </a:ext>
            </a:extLst>
          </p:cNvPr>
          <p:cNvSpPr/>
          <p:nvPr/>
        </p:nvSpPr>
        <p:spPr>
          <a:xfrm>
            <a:off x="4463982" y="4124035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6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10885DF-51F8-47C3-BD49-8A1B5382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91" y="193040"/>
            <a:ext cx="3528218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152" y="148279"/>
            <a:ext cx="3267739" cy="2304488"/>
          </a:xfrm>
          <a:prstGeom prst="rect">
            <a:avLst/>
          </a:prstGeom>
        </p:spPr>
      </p:pic>
      <p:sp>
        <p:nvSpPr>
          <p:cNvPr id="3" name="Rechteck 2">
            <a:hlinkClick r:id="rId4" action="ppaction://hlinksldjump"/>
            <a:extLst>
              <a:ext uri="{FF2B5EF4-FFF2-40B4-BE49-F238E27FC236}">
                <a16:creationId xmlns:a16="http://schemas.microsoft.com/office/drawing/2014/main" id="{BCFED0DB-4649-4A42-99C6-848517C4D68A}"/>
              </a:ext>
            </a:extLst>
          </p:cNvPr>
          <p:cNvSpPr/>
          <p:nvPr/>
        </p:nvSpPr>
        <p:spPr>
          <a:xfrm>
            <a:off x="498542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1D81B0-2651-4D2F-AD79-5DA6626041AD}"/>
              </a:ext>
            </a:extLst>
          </p:cNvPr>
          <p:cNvSpPr/>
          <p:nvPr/>
        </p:nvSpPr>
        <p:spPr>
          <a:xfrm>
            <a:off x="8347348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AA5E77D-79A4-444D-9E7B-0060F73B74FB}"/>
              </a:ext>
            </a:extLst>
          </p:cNvPr>
          <p:cNvSpPr/>
          <p:nvPr/>
        </p:nvSpPr>
        <p:spPr>
          <a:xfrm>
            <a:off x="44229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F9181E9-2DC6-4A53-8E85-201C321C983C}"/>
              </a:ext>
            </a:extLst>
          </p:cNvPr>
          <p:cNvSpPr txBox="1"/>
          <p:nvPr/>
        </p:nvSpPr>
        <p:spPr>
          <a:xfrm>
            <a:off x="9281463" y="3889283"/>
            <a:ext cx="8279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4</a:t>
            </a:r>
          </a:p>
        </p:txBody>
      </p:sp>
      <p:sp>
        <p:nvSpPr>
          <p:cNvPr id="7" name="Textfeld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9D676D-091E-453E-9279-60F4AC9117F8}"/>
              </a:ext>
            </a:extLst>
          </p:cNvPr>
          <p:cNvSpPr txBox="1"/>
          <p:nvPr/>
        </p:nvSpPr>
        <p:spPr>
          <a:xfrm>
            <a:off x="5428734" y="3889283"/>
            <a:ext cx="12192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1</a:t>
            </a:r>
          </a:p>
        </p:txBody>
      </p:sp>
      <p:sp>
        <p:nvSpPr>
          <p:cNvPr id="8" name="Textfeld 7">
            <a:hlinkClick r:id="rId4" action="ppaction://hlinksldjump"/>
            <a:extLst>
              <a:ext uri="{FF2B5EF4-FFF2-40B4-BE49-F238E27FC236}">
                <a16:creationId xmlns:a16="http://schemas.microsoft.com/office/drawing/2014/main" id="{E80B3257-F282-4AE8-B2D8-613356D574F1}"/>
              </a:ext>
            </a:extLst>
          </p:cNvPr>
          <p:cNvSpPr txBox="1"/>
          <p:nvPr/>
        </p:nvSpPr>
        <p:spPr>
          <a:xfrm>
            <a:off x="1559525" y="3889283"/>
            <a:ext cx="11327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3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91D58A2-EAB4-4B66-9A16-C2C610807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80" y="150448"/>
            <a:ext cx="2296160" cy="34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5F87879-9EBA-4F7A-B5E6-22A1699F2417}"/>
              </a:ext>
            </a:extLst>
          </p:cNvPr>
          <p:cNvSpPr/>
          <p:nvPr/>
        </p:nvSpPr>
        <p:spPr>
          <a:xfrm>
            <a:off x="6442588" y="325701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578F92-4C13-466A-B6DA-0617825C53E9}"/>
              </a:ext>
            </a:extLst>
          </p:cNvPr>
          <p:cNvSpPr txBox="1"/>
          <p:nvPr/>
        </p:nvSpPr>
        <p:spPr>
          <a:xfrm>
            <a:off x="7503571" y="3022263"/>
            <a:ext cx="113270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600" dirty="0"/>
              <a:t>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1D29BB-AFA8-4906-9827-D2569FA94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34" y="2370451"/>
            <a:ext cx="2298391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7C90C8-E85E-4D42-AC27-4CB12A5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07810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2FF45CC-958C-4F1A-9947-B02B233F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3474" y="205946"/>
            <a:ext cx="3045052" cy="2304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39147FA-2631-47BF-A532-39B9FCAD2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2908" y="1198023"/>
            <a:ext cx="2026508" cy="16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1C7B84-88A0-493A-8C2D-F2291CCB0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0" r="11329" b="20502"/>
          <a:stretch/>
        </p:blipFill>
        <p:spPr>
          <a:xfrm>
            <a:off x="1040223" y="4204882"/>
            <a:ext cx="1967632" cy="201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4F960E-CFED-45C0-9E77-AA5E16377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98" t="10061" r="7004" b="30139"/>
          <a:stretch/>
        </p:blipFill>
        <p:spPr>
          <a:xfrm>
            <a:off x="4729396" y="4204722"/>
            <a:ext cx="2811571" cy="201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BED55A-0771-483E-AFBB-D9F694842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12" t="8127" r="8611" b="30509"/>
          <a:stretch/>
        </p:blipFill>
        <p:spPr>
          <a:xfrm>
            <a:off x="8980587" y="4204722"/>
            <a:ext cx="2673537" cy="2016000"/>
          </a:xfrm>
          <a:prstGeom prst="rect">
            <a:avLst/>
          </a:prstGeom>
        </p:spPr>
      </p:pic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462130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8573273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8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47AC1DD-E7C9-4D81-B4E3-509B3A814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3474" y="205946"/>
            <a:ext cx="3045052" cy="2304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EDD5E96-CC83-4B3D-B997-61F7426AE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9405" y="360770"/>
            <a:ext cx="686888" cy="4111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CB6FD8E-C1E4-4CF9-B4C3-8414807A8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5988" y="1050034"/>
            <a:ext cx="1023275" cy="6124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6292D6-738D-47F2-B309-FBD6FE371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3836" y="235271"/>
            <a:ext cx="1037027" cy="6207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F78459D-D18A-4D4F-9052-A2C85BF27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2908" y="1198023"/>
            <a:ext cx="2026508" cy="16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C71F20-300D-4CE9-8375-B5A69471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  <p:pic>
        <p:nvPicPr>
          <p:cNvPr id="5" name="Picture 8" descr="89,533 Elefanten Vektorgrafiken, Cliparts und Illustrationen Kaufen - 123RF">
            <a:extLst>
              <a:ext uri="{FF2B5EF4-FFF2-40B4-BE49-F238E27FC236}">
                <a16:creationId xmlns:a16="http://schemas.microsoft.com/office/drawing/2014/main" id="{F6AEF34D-DC36-4C10-8BD0-05FCE60E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02" y="2714657"/>
            <a:ext cx="3427667" cy="390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9C8738-C03A-4702-AC13-0A341B095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3165" y="129069"/>
            <a:ext cx="3745670" cy="2821520"/>
          </a:xfrm>
          <a:prstGeom prst="rect">
            <a:avLst/>
          </a:prstGeom>
        </p:spPr>
      </p:pic>
      <p:pic>
        <p:nvPicPr>
          <p:cNvPr id="8" name="Grafik 7">
            <a:hlinkClick r:id="rId5" action="ppaction://hlinksldjump"/>
            <a:extLst>
              <a:ext uri="{FF2B5EF4-FFF2-40B4-BE49-F238E27FC236}">
                <a16:creationId xmlns:a16="http://schemas.microsoft.com/office/drawing/2014/main" id="{97B39F41-136C-41FB-8BD0-64BB87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088" y="4542396"/>
            <a:ext cx="1871412" cy="131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260F56-65FD-4507-8B4B-3CB7F6058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59" y="2552959"/>
            <a:ext cx="1871413" cy="1317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34CF672-DAA8-41A1-9592-2640F4E7C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228" y="2552959"/>
            <a:ext cx="1871413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3689C9-0E24-4348-80F7-22982BEC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981" y="4743891"/>
            <a:ext cx="936000" cy="936000"/>
          </a:xfrm>
          <a:prstGeom prst="rect">
            <a:avLst/>
          </a:prstGeom>
        </p:spPr>
      </p:pic>
      <p:sp>
        <p:nvSpPr>
          <p:cNvPr id="11" name="Rechteck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8AD3CC-94C8-4711-967C-2F36E78DA36C}"/>
              </a:ext>
            </a:extLst>
          </p:cNvPr>
          <p:cNvSpPr/>
          <p:nvPr/>
        </p:nvSpPr>
        <p:spPr>
          <a:xfrm>
            <a:off x="8494908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33D1E7F7-5A87-4CE2-A110-11C5795717D4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DECC6E-F0C1-4AE6-A484-45B71C8FC783}"/>
              </a:ext>
            </a:extLst>
          </p:cNvPr>
          <p:cNvSpPr/>
          <p:nvPr/>
        </p:nvSpPr>
        <p:spPr>
          <a:xfrm>
            <a:off x="4422945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2953D2-3E98-4911-B480-5F38A1AD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8" y="168104"/>
            <a:ext cx="3267058" cy="2304000"/>
          </a:xfrm>
          <a:prstGeom prst="rect">
            <a:avLst/>
          </a:prstGeom>
        </p:spPr>
      </p:pic>
      <p:pic>
        <p:nvPicPr>
          <p:cNvPr id="3" name="Grafik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1246BB-5357-4BF8-8ED4-0C14043C4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137" y="4554753"/>
            <a:ext cx="1871412" cy="1317600"/>
          </a:xfrm>
          <a:prstGeom prst="rect">
            <a:avLst/>
          </a:prstGeom>
        </p:spPr>
      </p:pic>
      <p:pic>
        <p:nvPicPr>
          <p:cNvPr id="6" name="Grafik 5">
            <a:hlinkClick r:id="rId4" action="ppaction://hlinksldjump"/>
            <a:extLst>
              <a:ext uri="{FF2B5EF4-FFF2-40B4-BE49-F238E27FC236}">
                <a16:creationId xmlns:a16="http://schemas.microsoft.com/office/drawing/2014/main" id="{0886A7FF-5421-4884-95C5-DFE9CEE8B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905" y="4743891"/>
            <a:ext cx="936000" cy="936000"/>
          </a:xfrm>
          <a:prstGeom prst="rect">
            <a:avLst/>
          </a:prstGeom>
        </p:spPr>
      </p:pic>
      <p:pic>
        <p:nvPicPr>
          <p:cNvPr id="8" name="Grafik 7">
            <a:hlinkClick r:id="rId4" action="ppaction://hlinksldjump"/>
            <a:extLst>
              <a:ext uri="{FF2B5EF4-FFF2-40B4-BE49-F238E27FC236}">
                <a16:creationId xmlns:a16="http://schemas.microsoft.com/office/drawing/2014/main" id="{AD542A4A-E3D2-485A-8A30-E140749A91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02" y="4554753"/>
            <a:ext cx="1871413" cy="1317600"/>
          </a:xfrm>
          <a:prstGeom prst="rect">
            <a:avLst/>
          </a:prstGeom>
        </p:spPr>
      </p:pic>
      <p:pic>
        <p:nvPicPr>
          <p:cNvPr id="19" name="Grafik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03EE4A-D163-4BEE-93C1-23B2A3323A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6581" y="4743891"/>
            <a:ext cx="936000" cy="936000"/>
          </a:xfrm>
          <a:prstGeom prst="rect">
            <a:avLst/>
          </a:prstGeom>
        </p:spPr>
      </p:pic>
      <p:pic>
        <p:nvPicPr>
          <p:cNvPr id="21" name="Grafik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5ED428-E22A-42C1-8D4B-28AE4B9609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7536" y="4553091"/>
            <a:ext cx="1871413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9B716A4-279F-4B67-88B4-74539436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8" y="168104"/>
            <a:ext cx="3267058" cy="2304000"/>
          </a:xfrm>
          <a:prstGeom prst="rect">
            <a:avLst/>
          </a:prstGeom>
        </p:spPr>
      </p:pic>
      <p:sp>
        <p:nvSpPr>
          <p:cNvPr id="10" name="Rechteck 9">
            <a:hlinkClick r:id="rId4" action="ppaction://hlinksldjump"/>
            <a:extLst>
              <a:ext uri="{FF2B5EF4-FFF2-40B4-BE49-F238E27FC236}">
                <a16:creationId xmlns:a16="http://schemas.microsoft.com/office/drawing/2014/main" id="{32B46799-15A0-4FEC-8B19-2DE50FB79748}"/>
              </a:ext>
            </a:extLst>
          </p:cNvPr>
          <p:cNvSpPr/>
          <p:nvPr/>
        </p:nvSpPr>
        <p:spPr>
          <a:xfrm>
            <a:off x="350987" y="4124036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hlinkClick r:id="rId4" action="ppaction://hlinksldjump"/>
            <a:extLst>
              <a:ext uri="{FF2B5EF4-FFF2-40B4-BE49-F238E27FC236}">
                <a16:creationId xmlns:a16="http://schemas.microsoft.com/office/drawing/2014/main" id="{9BDB80F1-29CB-405E-B7A1-6B9DE50F9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905" y="4743891"/>
            <a:ext cx="936000" cy="936000"/>
          </a:xfrm>
          <a:prstGeom prst="rect">
            <a:avLst/>
          </a:prstGeom>
        </p:spPr>
      </p:pic>
      <p:pic>
        <p:nvPicPr>
          <p:cNvPr id="12" name="Grafik 11">
            <a:hlinkClick r:id="rId4" action="ppaction://hlinksldjump"/>
            <a:extLst>
              <a:ext uri="{FF2B5EF4-FFF2-40B4-BE49-F238E27FC236}">
                <a16:creationId xmlns:a16="http://schemas.microsoft.com/office/drawing/2014/main" id="{893B1A90-B6B6-4341-9A2D-C92989C7D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02" y="4554753"/>
            <a:ext cx="1871413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AC5BEA5-7017-4E26-B403-377AF661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3840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FA7FB9C-2BE9-43CB-800A-D52730CA3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0811" y="430271"/>
            <a:ext cx="3130378" cy="24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E3611A6-97A7-426A-9F03-79AB7D893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60" t="50808" r="28249" b="41919"/>
          <a:stretch/>
        </p:blipFill>
        <p:spPr>
          <a:xfrm>
            <a:off x="754227" y="4624416"/>
            <a:ext cx="2854042" cy="15221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3ED9F8-A027-46D0-AEBE-0EA66D3EB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28" t="50808" r="13569" b="42222"/>
          <a:stretch/>
        </p:blipFill>
        <p:spPr>
          <a:xfrm>
            <a:off x="8409275" y="4528887"/>
            <a:ext cx="3248697" cy="137185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D7B55C-28FC-46D7-A678-38C5FD2AC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5" t="50619" r="41859" b="41111"/>
          <a:stretch/>
        </p:blipFill>
        <p:spPr>
          <a:xfrm>
            <a:off x="4720935" y="4390473"/>
            <a:ext cx="2750128" cy="1648681"/>
          </a:xfrm>
          <a:prstGeom prst="rect">
            <a:avLst/>
          </a:prstGeom>
        </p:spPr>
      </p:pic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F9133B30-0819-4976-AE77-CD846B26C5EA}"/>
              </a:ext>
            </a:extLst>
          </p:cNvPr>
          <p:cNvSpPr/>
          <p:nvPr/>
        </p:nvSpPr>
        <p:spPr>
          <a:xfrm>
            <a:off x="4422947" y="4126128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sp>
        <p:nvSpPr>
          <p:cNvPr id="12" name="Rechteck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31B457-5947-475A-BA1B-D5DBA9B8AEAF}"/>
              </a:ext>
            </a:extLst>
          </p:cNvPr>
          <p:cNvSpPr/>
          <p:nvPr/>
        </p:nvSpPr>
        <p:spPr>
          <a:xfrm>
            <a:off x="8337699" y="4126128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eck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9C5F31-39C8-43E7-971D-14871AAF607E}"/>
              </a:ext>
            </a:extLst>
          </p:cNvPr>
          <p:cNvSpPr/>
          <p:nvPr/>
        </p:nvSpPr>
        <p:spPr>
          <a:xfrm>
            <a:off x="508196" y="4126128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0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706DA24-36B7-495E-8CF1-18F90123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D914C80-5FFD-4652-AF00-9CEC7962C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45" t="50619" r="41859" b="41111"/>
          <a:stretch/>
        </p:blipFill>
        <p:spPr>
          <a:xfrm>
            <a:off x="4885265" y="4598502"/>
            <a:ext cx="2750128" cy="1648681"/>
          </a:xfrm>
          <a:prstGeom prst="rect">
            <a:avLst/>
          </a:prstGeom>
        </p:spPr>
      </p:pic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CA40116B-111A-4612-A4A1-4C879A4485D4}"/>
              </a:ext>
            </a:extLst>
          </p:cNvPr>
          <p:cNvSpPr/>
          <p:nvPr/>
        </p:nvSpPr>
        <p:spPr>
          <a:xfrm>
            <a:off x="4587277" y="4334157"/>
            <a:ext cx="3346105" cy="2177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09858-888C-4068-A632-E58AF19AC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2651" y="2678004"/>
            <a:ext cx="1223918" cy="12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D59982-B904-4DB3-BFC5-24241BA0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130" y="219356"/>
            <a:ext cx="326773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69C8738-C03A-4702-AC13-0A341B095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3165" y="129069"/>
            <a:ext cx="3745670" cy="2821520"/>
          </a:xfrm>
          <a:prstGeom prst="rect">
            <a:avLst/>
          </a:prstGeom>
        </p:spPr>
      </p:pic>
      <p:pic>
        <p:nvPicPr>
          <p:cNvPr id="8" name="Grafik 7">
            <a:hlinkClick r:id="rId5" action="ppaction://hlinksldjump"/>
            <a:extLst>
              <a:ext uri="{FF2B5EF4-FFF2-40B4-BE49-F238E27FC236}">
                <a16:creationId xmlns:a16="http://schemas.microsoft.com/office/drawing/2014/main" id="{97B39F41-136C-41FB-8BD0-64BB87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088" y="4542396"/>
            <a:ext cx="1871412" cy="131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260F56-65FD-4507-8B4B-3CB7F6058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59" y="2552959"/>
            <a:ext cx="1871413" cy="13176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34CF672-DAA8-41A1-9592-2640F4E7C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228" y="2552959"/>
            <a:ext cx="1871413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2582</Words>
  <Application>Microsoft Office PowerPoint</Application>
  <PresentationFormat>Breitbild</PresentationFormat>
  <Paragraphs>563</Paragraphs>
  <Slides>111</Slides>
  <Notes>111</Notes>
  <HiddenSlides>25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16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Harnisch, Christiane</dc:creator>
  <cp:lastModifiedBy>G K</cp:lastModifiedBy>
  <cp:revision>7</cp:revision>
  <dcterms:created xsi:type="dcterms:W3CDTF">2022-07-29T18:48:33Z</dcterms:created>
  <dcterms:modified xsi:type="dcterms:W3CDTF">2023-05-09T21:23:30Z</dcterms:modified>
</cp:coreProperties>
</file>